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28803600" cy="36004500"/>
  <p:notesSz cx="6858000" cy="9144000"/>
  <p:defaultTextStyle>
    <a:defPPr>
      <a:defRPr lang="es-ES"/>
    </a:defPPr>
    <a:lvl1pPr marL="0" algn="l" defTabSz="3703135" rtl="0" eaLnBrk="1" latinLnBrk="0" hangingPunct="1">
      <a:defRPr sz="7300" kern="1200">
        <a:solidFill>
          <a:schemeClr val="tx1"/>
        </a:solidFill>
        <a:latin typeface="+mn-lt"/>
        <a:ea typeface="+mn-ea"/>
        <a:cs typeface="+mn-cs"/>
      </a:defRPr>
    </a:lvl1pPr>
    <a:lvl2pPr marL="1851567" algn="l" defTabSz="3703135" rtl="0" eaLnBrk="1" latinLnBrk="0" hangingPunct="1">
      <a:defRPr sz="7300" kern="1200">
        <a:solidFill>
          <a:schemeClr val="tx1"/>
        </a:solidFill>
        <a:latin typeface="+mn-lt"/>
        <a:ea typeface="+mn-ea"/>
        <a:cs typeface="+mn-cs"/>
      </a:defRPr>
    </a:lvl2pPr>
    <a:lvl3pPr marL="3703135" algn="l" defTabSz="3703135" rtl="0" eaLnBrk="1" latinLnBrk="0" hangingPunct="1">
      <a:defRPr sz="7300" kern="1200">
        <a:solidFill>
          <a:schemeClr val="tx1"/>
        </a:solidFill>
        <a:latin typeface="+mn-lt"/>
        <a:ea typeface="+mn-ea"/>
        <a:cs typeface="+mn-cs"/>
      </a:defRPr>
    </a:lvl3pPr>
    <a:lvl4pPr marL="5554702" algn="l" defTabSz="3703135" rtl="0" eaLnBrk="1" latinLnBrk="0" hangingPunct="1">
      <a:defRPr sz="7300" kern="1200">
        <a:solidFill>
          <a:schemeClr val="tx1"/>
        </a:solidFill>
        <a:latin typeface="+mn-lt"/>
        <a:ea typeface="+mn-ea"/>
        <a:cs typeface="+mn-cs"/>
      </a:defRPr>
    </a:lvl4pPr>
    <a:lvl5pPr marL="7406270" algn="l" defTabSz="3703135" rtl="0" eaLnBrk="1" latinLnBrk="0" hangingPunct="1">
      <a:defRPr sz="7300" kern="1200">
        <a:solidFill>
          <a:schemeClr val="tx1"/>
        </a:solidFill>
        <a:latin typeface="+mn-lt"/>
        <a:ea typeface="+mn-ea"/>
        <a:cs typeface="+mn-cs"/>
      </a:defRPr>
    </a:lvl5pPr>
    <a:lvl6pPr marL="9257837" algn="l" defTabSz="3703135" rtl="0" eaLnBrk="1" latinLnBrk="0" hangingPunct="1">
      <a:defRPr sz="7300" kern="1200">
        <a:solidFill>
          <a:schemeClr val="tx1"/>
        </a:solidFill>
        <a:latin typeface="+mn-lt"/>
        <a:ea typeface="+mn-ea"/>
        <a:cs typeface="+mn-cs"/>
      </a:defRPr>
    </a:lvl6pPr>
    <a:lvl7pPr marL="11109405" algn="l" defTabSz="3703135" rtl="0" eaLnBrk="1" latinLnBrk="0" hangingPunct="1">
      <a:defRPr sz="7300" kern="1200">
        <a:solidFill>
          <a:schemeClr val="tx1"/>
        </a:solidFill>
        <a:latin typeface="+mn-lt"/>
        <a:ea typeface="+mn-ea"/>
        <a:cs typeface="+mn-cs"/>
      </a:defRPr>
    </a:lvl7pPr>
    <a:lvl8pPr marL="12960972" algn="l" defTabSz="3703135" rtl="0" eaLnBrk="1" latinLnBrk="0" hangingPunct="1">
      <a:defRPr sz="7300" kern="1200">
        <a:solidFill>
          <a:schemeClr val="tx1"/>
        </a:solidFill>
        <a:latin typeface="+mn-lt"/>
        <a:ea typeface="+mn-ea"/>
        <a:cs typeface="+mn-cs"/>
      </a:defRPr>
    </a:lvl8pPr>
    <a:lvl9pPr marL="14812539" algn="l" defTabSz="3703135" rtl="0" eaLnBrk="1" latinLnBrk="0" hangingPunct="1">
      <a:defRPr sz="73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00" autoAdjust="0"/>
  </p:normalViewPr>
  <p:slideViewPr>
    <p:cSldViewPr>
      <p:cViewPr>
        <p:scale>
          <a:sx n="30" d="100"/>
          <a:sy n="30" d="100"/>
        </p:scale>
        <p:origin x="-654" y="-12"/>
      </p:cViewPr>
      <p:guideLst>
        <p:guide orient="horz" pos="11340"/>
        <p:guide pos="9072"/>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2" Type="http://schemas.openxmlformats.org/officeDocument/2006/relationships/oleObject" Target="../embeddings/oleObject1.bin"/><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view3D>
      <c:rotX val="30"/>
      <c:rotY val="0"/>
      <c:rAngAx val="0"/>
      <c:perspective val="30"/>
    </c:view3D>
    <c:floor>
      <c:thickness val="0"/>
    </c:floor>
    <c:sideWall>
      <c:thickness val="0"/>
    </c:sideWall>
    <c:backWall>
      <c:thickness val="0"/>
    </c:backWall>
    <c:plotArea>
      <c:layout>
        <c:manualLayout>
          <c:layoutTarget val="inner"/>
          <c:xMode val="edge"/>
          <c:yMode val="edge"/>
          <c:x val="0.17427345206032194"/>
          <c:y val="0"/>
          <c:w val="0.82572654793967803"/>
          <c:h val="0.66871967929489318"/>
        </c:manualLayout>
      </c:layout>
      <c:pie3DChart>
        <c:varyColors val="1"/>
        <c:dLbls>
          <c:showLegendKey val="0"/>
          <c:showVal val="0"/>
          <c:showCatName val="0"/>
          <c:showSerName val="0"/>
          <c:showPercent val="1"/>
          <c:showBubbleSize val="0"/>
          <c:showLeaderLines val="1"/>
        </c:dLbls>
      </c:pie3DChart>
      <c:spPr>
        <a:noFill/>
        <a:ln w="25400">
          <a:noFill/>
        </a:ln>
      </c:spPr>
    </c:plotArea>
    <c:legend>
      <c:legendPos val="t"/>
      <c:layout/>
      <c:overlay val="0"/>
    </c:legend>
    <c:plotVisOnly val="1"/>
    <c:dispBlanksAs val="gap"/>
    <c:showDLblsOverMax val="0"/>
  </c:chart>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3200"/>
            </a:pPr>
            <a:r>
              <a:rPr lang="en-US" sz="3200"/>
              <a:t>SEXO</a:t>
            </a:r>
          </a:p>
        </c:rich>
      </c:tx>
      <c:layout>
        <c:manualLayout>
          <c:xMode val="edge"/>
          <c:yMode val="edge"/>
          <c:x val="0.4310005606612185"/>
          <c:y val="0.1418622568506881"/>
        </c:manualLayout>
      </c:layout>
      <c:overlay val="0"/>
    </c:title>
    <c:autoTitleDeleted val="0"/>
    <c:view3D>
      <c:rotX val="30"/>
      <c:rotY val="0"/>
      <c:rAngAx val="0"/>
      <c:perspective val="30"/>
    </c:view3D>
    <c:floor>
      <c:thickness val="0"/>
    </c:floor>
    <c:sideWall>
      <c:thickness val="0"/>
    </c:sideWall>
    <c:backWall>
      <c:thickness val="0"/>
    </c:backWall>
    <c:plotArea>
      <c:layout>
        <c:manualLayout>
          <c:layoutTarget val="inner"/>
          <c:xMode val="edge"/>
          <c:yMode val="edge"/>
          <c:x val="9.7307760387819547E-2"/>
          <c:y val="0.23302663664151277"/>
          <c:w val="0.81118578451805201"/>
          <c:h val="0.68931105233321655"/>
        </c:manualLayout>
      </c:layout>
      <c:pie3DChart>
        <c:varyColors val="1"/>
        <c:ser>
          <c:idx val="0"/>
          <c:order val="0"/>
          <c:tx>
            <c:strRef>
              <c:f>Hoja1!$B$1</c:f>
              <c:strCache>
                <c:ptCount val="1"/>
                <c:pt idx="0">
                  <c:v>SEXO</c:v>
                </c:pt>
              </c:strCache>
            </c:strRef>
          </c:tx>
          <c:dLbls>
            <c:txPr>
              <a:bodyPr/>
              <a:lstStyle/>
              <a:p>
                <a:pPr>
                  <a:defRPr sz="3600"/>
                </a:pPr>
                <a:endParaRPr lang="es-ES"/>
              </a:p>
            </c:txPr>
            <c:showLegendKey val="0"/>
            <c:showVal val="0"/>
            <c:showCatName val="0"/>
            <c:showSerName val="0"/>
            <c:showPercent val="1"/>
            <c:showBubbleSize val="0"/>
            <c:showLeaderLines val="1"/>
          </c:dLbls>
          <c:cat>
            <c:strRef>
              <c:f>Hoja1!$A$2:$A$3</c:f>
              <c:strCache>
                <c:ptCount val="2"/>
                <c:pt idx="0">
                  <c:v>Mujeres</c:v>
                </c:pt>
                <c:pt idx="1">
                  <c:v>Hombres</c:v>
                </c:pt>
              </c:strCache>
            </c:strRef>
          </c:cat>
          <c:val>
            <c:numRef>
              <c:f>Hoja1!$B$2:$B$3</c:f>
              <c:numCache>
                <c:formatCode>General</c:formatCode>
                <c:ptCount val="2"/>
                <c:pt idx="0">
                  <c:v>38</c:v>
                </c:pt>
                <c:pt idx="1">
                  <c:v>48</c:v>
                </c:pt>
              </c:numCache>
            </c:numRef>
          </c:val>
        </c:ser>
        <c:dLbls>
          <c:showLegendKey val="0"/>
          <c:showVal val="0"/>
          <c:showCatName val="0"/>
          <c:showSerName val="0"/>
          <c:showPercent val="1"/>
          <c:showBubbleSize val="0"/>
          <c:showLeaderLines val="1"/>
        </c:dLbls>
      </c:pie3DChart>
    </c:plotArea>
    <c:legend>
      <c:legendPos val="t"/>
      <c:layout>
        <c:manualLayout>
          <c:xMode val="edge"/>
          <c:yMode val="edge"/>
          <c:x val="0.13945478926114152"/>
          <c:y val="0.23863532071315746"/>
          <c:w val="0.74127906976744184"/>
          <c:h val="5.2202382102471703E-2"/>
        </c:manualLayout>
      </c:layout>
      <c:overlay val="0"/>
      <c:txPr>
        <a:bodyPr/>
        <a:lstStyle/>
        <a:p>
          <a:pPr>
            <a:defRPr sz="2800"/>
          </a:pPr>
          <a:endParaRPr lang="es-ES"/>
        </a:p>
      </c:txPr>
    </c:legend>
    <c:plotVisOnly val="1"/>
    <c:dispBlanksAs val="gap"/>
    <c:showDLblsOverMax val="0"/>
  </c:chart>
  <c:txPr>
    <a:bodyPr/>
    <a:lstStyle/>
    <a:p>
      <a:pPr>
        <a:defRPr sz="1800"/>
      </a:pPr>
      <a:endParaRPr lang="es-E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0.34621099792330767"/>
          <c:y val="0.15701168704832255"/>
        </c:manualLayout>
      </c:layout>
      <c:overlay val="0"/>
      <c:txPr>
        <a:bodyPr/>
        <a:lstStyle/>
        <a:p>
          <a:pPr>
            <a:defRPr sz="3200"/>
          </a:pPr>
          <a:endParaRPr lang="es-ES"/>
        </a:p>
      </c:txPr>
    </c:title>
    <c:autoTitleDeleted val="0"/>
    <c:view3D>
      <c:rotX val="30"/>
      <c:rotY val="0"/>
      <c:rAngAx val="0"/>
      <c:perspective val="30"/>
    </c:view3D>
    <c:floor>
      <c:thickness val="0"/>
    </c:floor>
    <c:sideWall>
      <c:thickness val="0"/>
    </c:sideWall>
    <c:backWall>
      <c:thickness val="0"/>
    </c:backWall>
    <c:plotArea>
      <c:layout>
        <c:manualLayout>
          <c:layoutTarget val="inner"/>
          <c:xMode val="edge"/>
          <c:yMode val="edge"/>
          <c:x val="0.15824333010617869"/>
          <c:y val="0.39680665993020175"/>
          <c:w val="0.75154149538940129"/>
          <c:h val="0.59190887961302363"/>
        </c:manualLayout>
      </c:layout>
      <c:pie3DChart>
        <c:varyColors val="1"/>
        <c:ser>
          <c:idx val="0"/>
          <c:order val="0"/>
          <c:tx>
            <c:strRef>
              <c:f>Hoja1!$B$1</c:f>
              <c:strCache>
                <c:ptCount val="1"/>
                <c:pt idx="0">
                  <c:v>RANGO INR</c:v>
                </c:pt>
              </c:strCache>
            </c:strRef>
          </c:tx>
          <c:dLbls>
            <c:showLegendKey val="0"/>
            <c:showVal val="0"/>
            <c:showCatName val="0"/>
            <c:showSerName val="0"/>
            <c:showPercent val="1"/>
            <c:showBubbleSize val="0"/>
            <c:showLeaderLines val="1"/>
          </c:dLbls>
          <c:cat>
            <c:strRef>
              <c:f>Hoja1!$A$2:$A$4</c:f>
              <c:strCache>
                <c:ptCount val="3"/>
                <c:pt idx="0">
                  <c:v>(2-3)</c:v>
                </c:pt>
                <c:pt idx="1">
                  <c:v>(2,5-3,5)</c:v>
                </c:pt>
                <c:pt idx="2">
                  <c:v>(3-3,5)</c:v>
                </c:pt>
              </c:strCache>
            </c:strRef>
          </c:cat>
          <c:val>
            <c:numRef>
              <c:f>Hoja1!$B$2:$B$4</c:f>
              <c:numCache>
                <c:formatCode>General</c:formatCode>
                <c:ptCount val="3"/>
                <c:pt idx="0">
                  <c:v>74</c:v>
                </c:pt>
                <c:pt idx="1">
                  <c:v>11</c:v>
                </c:pt>
                <c:pt idx="2">
                  <c:v>1</c:v>
                </c:pt>
              </c:numCache>
            </c:numRef>
          </c:val>
        </c:ser>
        <c:dLbls>
          <c:showLegendKey val="0"/>
          <c:showVal val="0"/>
          <c:showCatName val="0"/>
          <c:showSerName val="0"/>
          <c:showPercent val="1"/>
          <c:showBubbleSize val="0"/>
          <c:showLeaderLines val="1"/>
        </c:dLbls>
      </c:pie3DChart>
    </c:plotArea>
    <c:legend>
      <c:legendPos val="t"/>
      <c:layout>
        <c:manualLayout>
          <c:xMode val="edge"/>
          <c:yMode val="edge"/>
          <c:x val="0.21126926068043722"/>
          <c:y val="0.25698296395251474"/>
          <c:w val="0.67921285989590896"/>
          <c:h val="5.856852626130972E-2"/>
        </c:manualLayout>
      </c:layout>
      <c:overlay val="0"/>
      <c:txPr>
        <a:bodyPr/>
        <a:lstStyle/>
        <a:p>
          <a:pPr>
            <a:defRPr sz="2800"/>
          </a:pPr>
          <a:endParaRPr lang="es-ES"/>
        </a:p>
      </c:txPr>
    </c:legend>
    <c:plotVisOnly val="1"/>
    <c:dispBlanksAs val="gap"/>
    <c:showDLblsOverMax val="0"/>
  </c:chart>
  <c:txPr>
    <a:bodyPr/>
    <a:lstStyle/>
    <a:p>
      <a:pPr>
        <a:defRPr sz="1800"/>
      </a:pPr>
      <a:endParaRPr lang="es-E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xPr>
        <a:bodyPr/>
        <a:lstStyle/>
        <a:p>
          <a:pPr>
            <a:defRPr sz="3200"/>
          </a:pPr>
          <a:endParaRPr lang="es-ES"/>
        </a:p>
      </c:txPr>
    </c:title>
    <c:autoTitleDeleted val="0"/>
    <c:view3D>
      <c:rotX val="30"/>
      <c:rotY val="0"/>
      <c:rAngAx val="0"/>
      <c:perspective val="30"/>
    </c:view3D>
    <c:floor>
      <c:thickness val="0"/>
    </c:floor>
    <c:sideWall>
      <c:thickness val="0"/>
    </c:sideWall>
    <c:backWall>
      <c:thickness val="0"/>
    </c:backWall>
    <c:plotArea>
      <c:layout/>
      <c:pie3DChart>
        <c:varyColors val="1"/>
        <c:ser>
          <c:idx val="0"/>
          <c:order val="0"/>
          <c:tx>
            <c:strRef>
              <c:f>Hoja1!$B$1</c:f>
              <c:strCache>
                <c:ptCount val="1"/>
                <c:pt idx="0">
                  <c:v>TIPO DE ACO</c:v>
                </c:pt>
              </c:strCache>
            </c:strRef>
          </c:tx>
          <c:dLbls>
            <c:txPr>
              <a:bodyPr/>
              <a:lstStyle/>
              <a:p>
                <a:pPr>
                  <a:defRPr sz="2800"/>
                </a:pPr>
                <a:endParaRPr lang="es-ES"/>
              </a:p>
            </c:txPr>
            <c:showLegendKey val="0"/>
            <c:showVal val="0"/>
            <c:showCatName val="0"/>
            <c:showSerName val="0"/>
            <c:showPercent val="1"/>
            <c:showBubbleSize val="0"/>
            <c:showLeaderLines val="1"/>
          </c:dLbls>
          <c:cat>
            <c:strRef>
              <c:f>Hoja1!$A$2:$A$3</c:f>
              <c:strCache>
                <c:ptCount val="2"/>
                <c:pt idx="0">
                  <c:v>Sintrom 1 mg.</c:v>
                </c:pt>
                <c:pt idx="1">
                  <c:v>Sintrom 4 mg. </c:v>
                </c:pt>
              </c:strCache>
            </c:strRef>
          </c:cat>
          <c:val>
            <c:numRef>
              <c:f>Hoja1!$B$2:$B$3</c:f>
              <c:numCache>
                <c:formatCode>General</c:formatCode>
                <c:ptCount val="2"/>
                <c:pt idx="0">
                  <c:v>6</c:v>
                </c:pt>
                <c:pt idx="1">
                  <c:v>80</c:v>
                </c:pt>
              </c:numCache>
            </c:numRef>
          </c:val>
        </c:ser>
        <c:dLbls>
          <c:showLegendKey val="0"/>
          <c:showVal val="0"/>
          <c:showCatName val="0"/>
          <c:showSerName val="0"/>
          <c:showPercent val="1"/>
          <c:showBubbleSize val="0"/>
          <c:showLeaderLines val="1"/>
        </c:dLbls>
      </c:pie3DChart>
    </c:plotArea>
    <c:legend>
      <c:legendPos val="t"/>
      <c:layout/>
      <c:overlay val="0"/>
      <c:txPr>
        <a:bodyPr/>
        <a:lstStyle/>
        <a:p>
          <a:pPr>
            <a:defRPr sz="2800"/>
          </a:pPr>
          <a:endParaRPr lang="es-ES"/>
        </a:p>
      </c:txPr>
    </c:legend>
    <c:plotVisOnly val="1"/>
    <c:dispBlanksAs val="gap"/>
    <c:showDLblsOverMax val="0"/>
  </c:chart>
  <c:txPr>
    <a:bodyPr/>
    <a:lstStyle/>
    <a:p>
      <a:pPr>
        <a:defRPr sz="1800"/>
      </a:pPr>
      <a:endParaRPr lang="es-E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xPr>
        <a:bodyPr/>
        <a:lstStyle/>
        <a:p>
          <a:pPr>
            <a:defRPr sz="3200"/>
          </a:pPr>
          <a:endParaRPr lang="es-ES"/>
        </a:p>
      </c:txPr>
    </c:title>
    <c:autoTitleDeleted val="0"/>
    <c:view3D>
      <c:rotX val="30"/>
      <c:rotY val="0"/>
      <c:rAngAx val="0"/>
      <c:perspective val="30"/>
    </c:view3D>
    <c:floor>
      <c:thickness val="0"/>
    </c:floor>
    <c:sideWall>
      <c:thickness val="0"/>
    </c:sideWall>
    <c:backWall>
      <c:thickness val="0"/>
    </c:backWall>
    <c:plotArea>
      <c:layout>
        <c:manualLayout>
          <c:layoutTarget val="inner"/>
          <c:xMode val="edge"/>
          <c:yMode val="edge"/>
          <c:x val="0"/>
          <c:y val="7.4673295007022425E-2"/>
          <c:w val="0.67358998263914449"/>
          <c:h val="0.92269432749594982"/>
        </c:manualLayout>
      </c:layout>
      <c:pie3DChart>
        <c:varyColors val="1"/>
        <c:ser>
          <c:idx val="0"/>
          <c:order val="0"/>
          <c:tx>
            <c:strRef>
              <c:f>Hoja1!$B$1</c:f>
              <c:strCache>
                <c:ptCount val="1"/>
                <c:pt idx="0">
                  <c:v>NIVEL DE ESTUDIOS</c:v>
                </c:pt>
              </c:strCache>
            </c:strRef>
          </c:tx>
          <c:dLbls>
            <c:txPr>
              <a:bodyPr/>
              <a:lstStyle/>
              <a:p>
                <a:pPr>
                  <a:defRPr sz="2800"/>
                </a:pPr>
                <a:endParaRPr lang="es-ES"/>
              </a:p>
            </c:txPr>
            <c:showLegendKey val="0"/>
            <c:showVal val="0"/>
            <c:showCatName val="0"/>
            <c:showSerName val="0"/>
            <c:showPercent val="1"/>
            <c:showBubbleSize val="0"/>
            <c:showLeaderLines val="1"/>
          </c:dLbls>
          <c:cat>
            <c:strRef>
              <c:f>Hoja1!$A$2:$A$6</c:f>
              <c:strCache>
                <c:ptCount val="5"/>
                <c:pt idx="0">
                  <c:v>Educación Primaria</c:v>
                </c:pt>
                <c:pt idx="1">
                  <c:v>Educación Secundaria</c:v>
                </c:pt>
                <c:pt idx="2">
                  <c:v>Grado Medio</c:v>
                </c:pt>
                <c:pt idx="3">
                  <c:v>Grado Superior</c:v>
                </c:pt>
                <c:pt idx="4">
                  <c:v>Estudios Universitarios</c:v>
                </c:pt>
              </c:strCache>
            </c:strRef>
          </c:cat>
          <c:val>
            <c:numRef>
              <c:f>Hoja1!$B$2:$B$6</c:f>
              <c:numCache>
                <c:formatCode>General</c:formatCode>
                <c:ptCount val="5"/>
                <c:pt idx="0">
                  <c:v>11</c:v>
                </c:pt>
                <c:pt idx="1">
                  <c:v>9</c:v>
                </c:pt>
                <c:pt idx="2">
                  <c:v>25</c:v>
                </c:pt>
                <c:pt idx="3">
                  <c:v>32</c:v>
                </c:pt>
                <c:pt idx="4">
                  <c:v>9</c:v>
                </c:pt>
              </c:numCache>
            </c:numRef>
          </c:val>
        </c:ser>
        <c:dLbls>
          <c:showLegendKey val="0"/>
          <c:showVal val="0"/>
          <c:showCatName val="0"/>
          <c:showSerName val="0"/>
          <c:showPercent val="1"/>
          <c:showBubbleSize val="0"/>
          <c:showLeaderLines val="1"/>
        </c:dLbls>
      </c:pie3DChart>
    </c:plotArea>
    <c:legend>
      <c:legendPos val="r"/>
      <c:layout/>
      <c:overlay val="0"/>
      <c:txPr>
        <a:bodyPr/>
        <a:lstStyle/>
        <a:p>
          <a:pPr>
            <a:defRPr sz="2400"/>
          </a:pPr>
          <a:endParaRPr lang="es-ES"/>
        </a:p>
      </c:txPr>
    </c:legend>
    <c:plotVisOnly val="1"/>
    <c:dispBlanksAs val="gap"/>
    <c:showDLblsOverMax val="0"/>
  </c:chart>
  <c:txPr>
    <a:bodyPr/>
    <a:lstStyle/>
    <a:p>
      <a:pPr>
        <a:defRPr sz="1800"/>
      </a:pPr>
      <a:endParaRPr lang="es-E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0.38175476417652943"/>
          <c:y val="1.1502345150055791E-2"/>
        </c:manualLayout>
      </c:layout>
      <c:overlay val="0"/>
      <c:txPr>
        <a:bodyPr/>
        <a:lstStyle/>
        <a:p>
          <a:pPr>
            <a:defRPr sz="3200"/>
          </a:pPr>
          <a:endParaRPr lang="es-ES"/>
        </a:p>
      </c:txPr>
    </c:title>
    <c:autoTitleDeleted val="0"/>
    <c:view3D>
      <c:rotX val="15"/>
      <c:rotY val="0"/>
      <c:rAngAx val="0"/>
      <c:perspective val="30"/>
    </c:view3D>
    <c:floor>
      <c:thickness val="0"/>
    </c:floor>
    <c:sideWall>
      <c:thickness val="0"/>
    </c:sideWall>
    <c:backWall>
      <c:thickness val="0"/>
    </c:backWall>
    <c:plotArea>
      <c:layout>
        <c:manualLayout>
          <c:layoutTarget val="inner"/>
          <c:xMode val="edge"/>
          <c:yMode val="edge"/>
          <c:x val="6.5093666063247874E-2"/>
          <c:y val="0.12138762963535453"/>
          <c:w val="0.91001449185384631"/>
          <c:h val="0.57763433893818561"/>
        </c:manualLayout>
      </c:layout>
      <c:pie3DChart>
        <c:varyColors val="1"/>
        <c:ser>
          <c:idx val="0"/>
          <c:order val="0"/>
          <c:tx>
            <c:strRef>
              <c:f>Hoja1!$B$1</c:f>
              <c:strCache>
                <c:ptCount val="1"/>
                <c:pt idx="0">
                  <c:v>PATOLOGÍA </c:v>
                </c:pt>
              </c:strCache>
            </c:strRef>
          </c:tx>
          <c:dLbls>
            <c:txPr>
              <a:bodyPr/>
              <a:lstStyle/>
              <a:p>
                <a:pPr>
                  <a:defRPr sz="2800"/>
                </a:pPr>
                <a:endParaRPr lang="es-ES"/>
              </a:p>
            </c:txPr>
            <c:showLegendKey val="0"/>
            <c:showVal val="0"/>
            <c:showCatName val="0"/>
            <c:showSerName val="0"/>
            <c:showPercent val="1"/>
            <c:showBubbleSize val="0"/>
            <c:showLeaderLines val="1"/>
          </c:dLbls>
          <c:cat>
            <c:strRef>
              <c:f>Hoja1!$A$2:$A$11</c:f>
              <c:strCache>
                <c:ptCount val="10"/>
                <c:pt idx="0">
                  <c:v>Prótesis Vlavular</c:v>
                </c:pt>
                <c:pt idx="1">
                  <c:v>T.E.P.</c:v>
                </c:pt>
                <c:pt idx="2">
                  <c:v>Arritmias Cardiacas</c:v>
                </c:pt>
                <c:pt idx="3">
                  <c:v>I.A.M.</c:v>
                </c:pt>
                <c:pt idx="4">
                  <c:v>Miocardiopatía Dilatada</c:v>
                </c:pt>
                <c:pt idx="5">
                  <c:v>Trombosis Portal</c:v>
                </c:pt>
                <c:pt idx="6">
                  <c:v>T.V.P</c:v>
                </c:pt>
                <c:pt idx="7">
                  <c:v>S.A.F.</c:v>
                </c:pt>
                <c:pt idx="8">
                  <c:v>Cardiopatía Congénita</c:v>
                </c:pt>
                <c:pt idx="9">
                  <c:v>Isquemia EE.II.</c:v>
                </c:pt>
              </c:strCache>
            </c:strRef>
          </c:cat>
          <c:val>
            <c:numRef>
              <c:f>Hoja1!$B$2:$B$11</c:f>
              <c:numCache>
                <c:formatCode>General</c:formatCode>
                <c:ptCount val="10"/>
                <c:pt idx="0">
                  <c:v>39</c:v>
                </c:pt>
                <c:pt idx="1">
                  <c:v>13</c:v>
                </c:pt>
                <c:pt idx="2">
                  <c:v>11</c:v>
                </c:pt>
                <c:pt idx="3">
                  <c:v>2</c:v>
                </c:pt>
                <c:pt idx="4">
                  <c:v>2</c:v>
                </c:pt>
                <c:pt idx="5">
                  <c:v>2</c:v>
                </c:pt>
                <c:pt idx="6">
                  <c:v>10</c:v>
                </c:pt>
                <c:pt idx="7">
                  <c:v>2</c:v>
                </c:pt>
                <c:pt idx="8">
                  <c:v>3</c:v>
                </c:pt>
                <c:pt idx="9">
                  <c:v>2</c:v>
                </c:pt>
              </c:numCache>
            </c:numRef>
          </c:val>
        </c:ser>
        <c:dLbls>
          <c:showLegendKey val="0"/>
          <c:showVal val="0"/>
          <c:showCatName val="0"/>
          <c:showSerName val="0"/>
          <c:showPercent val="1"/>
          <c:showBubbleSize val="0"/>
          <c:showLeaderLines val="1"/>
        </c:dLbls>
      </c:pie3DChart>
    </c:plotArea>
    <c:legend>
      <c:legendPos val="t"/>
      <c:layout>
        <c:manualLayout>
          <c:xMode val="edge"/>
          <c:yMode val="edge"/>
          <c:x val="0.15324471709025794"/>
          <c:y val="0.66375248764630013"/>
          <c:w val="0.81541287079213409"/>
          <c:h val="0.32598657516314611"/>
        </c:manualLayout>
      </c:layout>
      <c:overlay val="0"/>
      <c:txPr>
        <a:bodyPr/>
        <a:lstStyle/>
        <a:p>
          <a:pPr>
            <a:defRPr sz="2400"/>
          </a:pPr>
          <a:endParaRPr lang="es-ES"/>
        </a:p>
      </c:txPr>
    </c:legend>
    <c:plotVisOnly val="1"/>
    <c:dispBlanksAs val="gap"/>
    <c:showDLblsOverMax val="0"/>
  </c:chart>
  <c:txPr>
    <a:bodyPr/>
    <a:lstStyle/>
    <a:p>
      <a:pPr>
        <a:defRPr sz="1800"/>
      </a:pPr>
      <a:endParaRPr lang="es-ES"/>
    </a:p>
  </c:tx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6 Triángulo isósceles"/>
          <p:cNvSpPr/>
          <p:nvPr/>
        </p:nvSpPr>
        <p:spPr>
          <a:xfrm rot="16200000">
            <a:off x="21808617" y="28943925"/>
            <a:ext cx="9937983" cy="407681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370313" tIns="185157" rIns="370313" bIns="185157" anchor="ctr"/>
          <a:lstStyle/>
          <a:p>
            <a:pPr algn="ctr" eaLnBrk="1" latinLnBrk="0" hangingPunct="1"/>
            <a:endParaRPr kumimoji="0" lang="en-US"/>
          </a:p>
        </p:txBody>
      </p:sp>
      <p:sp>
        <p:nvSpPr>
          <p:cNvPr id="8" name="7 Título"/>
          <p:cNvSpPr>
            <a:spLocks noGrp="1"/>
          </p:cNvSpPr>
          <p:nvPr>
            <p:ph type="ctrTitle"/>
          </p:nvPr>
        </p:nvSpPr>
        <p:spPr>
          <a:xfrm>
            <a:off x="1702714" y="4075514"/>
            <a:ext cx="25398172" cy="7717632"/>
          </a:xfrm>
        </p:spPr>
        <p:txBody>
          <a:bodyPr anchor="b">
            <a:normAutofit/>
          </a:bodyPr>
          <a:lstStyle>
            <a:lvl1pPr algn="r">
              <a:defRPr sz="17800"/>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1702714" y="11813970"/>
            <a:ext cx="25398172" cy="9201150"/>
          </a:xfrm>
        </p:spPr>
        <p:txBody>
          <a:bodyPr/>
          <a:lstStyle>
            <a:lvl1pPr marL="0" marR="148126" indent="0" algn="r">
              <a:spcBef>
                <a:spcPts val="0"/>
              </a:spcBef>
              <a:buNone/>
              <a:defRPr>
                <a:ln>
                  <a:solidFill>
                    <a:schemeClr val="bg2"/>
                  </a:solidFill>
                </a:ln>
                <a:solidFill>
                  <a:schemeClr val="tx1">
                    <a:tint val="75000"/>
                  </a:schemeClr>
                </a:solidFill>
              </a:defRPr>
            </a:lvl1pPr>
            <a:lvl2pPr marL="1851567" indent="0" algn="ctr">
              <a:buNone/>
            </a:lvl2pPr>
            <a:lvl3pPr marL="3703135" indent="0" algn="ctr">
              <a:buNone/>
            </a:lvl3pPr>
            <a:lvl4pPr marL="5554702" indent="0" algn="ctr">
              <a:buNone/>
            </a:lvl4pPr>
            <a:lvl5pPr marL="7406270" indent="0" algn="ctr">
              <a:buNone/>
            </a:lvl5pPr>
            <a:lvl6pPr marL="9257837" indent="0" algn="ctr">
              <a:buNone/>
            </a:lvl6pPr>
            <a:lvl7pPr marL="11109405" indent="0" algn="ctr">
              <a:buNone/>
            </a:lvl7pPr>
            <a:lvl8pPr marL="12960972" indent="0" algn="ctr">
              <a:buNone/>
            </a:lvl8pPr>
            <a:lvl9pPr marL="14812539"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a:xfrm>
            <a:off x="4320541" y="31566447"/>
            <a:ext cx="18242280" cy="1916907"/>
          </a:xfrm>
        </p:spPr>
        <p:txBody>
          <a:bodyPr tIns="0" bIns="0" anchor="t"/>
          <a:lstStyle>
            <a:lvl1pPr algn="r">
              <a:defRPr sz="4000"/>
            </a:lvl1pPr>
          </a:lstStyle>
          <a:p>
            <a:fld id="{B701F037-7368-477C-B04B-69291AFB1DA4}" type="datetimeFigureOut">
              <a:rPr lang="es-ES" smtClean="0"/>
              <a:t>03/09/2019</a:t>
            </a:fld>
            <a:endParaRPr lang="es-ES"/>
          </a:p>
        </p:txBody>
      </p:sp>
      <p:sp>
        <p:nvSpPr>
          <p:cNvPr id="17" name="16 Marcador de pie de página"/>
          <p:cNvSpPr>
            <a:spLocks noGrp="1"/>
          </p:cNvSpPr>
          <p:nvPr>
            <p:ph type="ftr" sz="quarter" idx="11"/>
          </p:nvPr>
        </p:nvSpPr>
        <p:spPr>
          <a:xfrm>
            <a:off x="4320541" y="29666198"/>
            <a:ext cx="18242280" cy="1916907"/>
          </a:xfrm>
        </p:spPr>
        <p:txBody>
          <a:bodyPr tIns="0" bIns="0" anchor="b"/>
          <a:lstStyle>
            <a:lvl1pPr algn="r">
              <a:defRPr sz="4500"/>
            </a:lvl1pPr>
          </a:lstStyle>
          <a:p>
            <a:endParaRPr lang="es-ES"/>
          </a:p>
        </p:txBody>
      </p:sp>
      <p:sp>
        <p:nvSpPr>
          <p:cNvPr id="29" name="28 Marcador de número de diapositiva"/>
          <p:cNvSpPr>
            <a:spLocks noGrp="1"/>
          </p:cNvSpPr>
          <p:nvPr>
            <p:ph type="sldNum" sz="quarter" idx="12"/>
          </p:nvPr>
        </p:nvSpPr>
        <p:spPr>
          <a:xfrm>
            <a:off x="26435578" y="30199614"/>
            <a:ext cx="1584198" cy="1916907"/>
          </a:xfrm>
        </p:spPr>
        <p:txBody>
          <a:bodyPr anchor="ctr"/>
          <a:lstStyle>
            <a:lvl1pPr algn="ctr">
              <a:defRPr sz="5200">
                <a:solidFill>
                  <a:srgbClr val="FFFFFF"/>
                </a:solidFill>
              </a:defRPr>
            </a:lvl1pPr>
          </a:lstStyle>
          <a:p>
            <a:fld id="{6E8F4675-CF8B-4CED-AD4F-BF86B2964210}" type="slidenum">
              <a:rPr lang="es-ES" smtClean="0"/>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B701F037-7368-477C-B04B-69291AFB1DA4}" type="datetimeFigureOut">
              <a:rPr lang="es-ES" smtClean="0"/>
              <a:t>03/09/2019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6E8F4675-CF8B-4CED-AD4F-BF86B2964210}"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21362670" y="2000250"/>
            <a:ext cx="6000750" cy="28803600"/>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1440180" y="2000250"/>
            <a:ext cx="19682460" cy="28803600"/>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B701F037-7368-477C-B04B-69291AFB1DA4}" type="datetimeFigureOut">
              <a:rPr lang="es-ES" smtClean="0"/>
              <a:t>03/09/2019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6E8F4675-CF8B-4CED-AD4F-BF86B2964210}"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1440181" y="1404343"/>
            <a:ext cx="25923240" cy="7344918"/>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a:xfrm>
            <a:off x="1440181" y="9884742"/>
            <a:ext cx="25923240" cy="24003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a:xfrm>
            <a:off x="15093087" y="34020252"/>
            <a:ext cx="6720840" cy="1584198"/>
          </a:xfrm>
        </p:spPr>
        <p:txBody>
          <a:bodyPr/>
          <a:lstStyle/>
          <a:p>
            <a:fld id="{B701F037-7368-477C-B04B-69291AFB1DA4}" type="datetimeFigureOut">
              <a:rPr lang="es-ES" smtClean="0"/>
              <a:t>03/09/2019</a:t>
            </a:fld>
            <a:endParaRPr lang="es-ES"/>
          </a:p>
        </p:txBody>
      </p:sp>
      <p:sp>
        <p:nvSpPr>
          <p:cNvPr id="5" name="4 Marcador de pie de página"/>
          <p:cNvSpPr>
            <a:spLocks noGrp="1"/>
          </p:cNvSpPr>
          <p:nvPr>
            <p:ph type="ftr" sz="quarter" idx="11"/>
          </p:nvPr>
        </p:nvSpPr>
        <p:spPr>
          <a:xfrm>
            <a:off x="1440181" y="34025090"/>
            <a:ext cx="13419176" cy="1579363"/>
          </a:xfrm>
        </p:spPr>
        <p:txBody>
          <a:bodyPr/>
          <a:lstStyle/>
          <a:p>
            <a:endParaRPr lang="es-ES"/>
          </a:p>
        </p:txBody>
      </p:sp>
      <p:sp>
        <p:nvSpPr>
          <p:cNvPr id="6" name="5 Marcador de número de diapositiva"/>
          <p:cNvSpPr>
            <a:spLocks noGrp="1"/>
          </p:cNvSpPr>
          <p:nvPr>
            <p:ph type="sldNum" sz="quarter" idx="12"/>
          </p:nvPr>
        </p:nvSpPr>
        <p:spPr/>
        <p:txBody>
          <a:bodyPr/>
          <a:lstStyle/>
          <a:p>
            <a:fld id="{6E8F4675-CF8B-4CED-AD4F-BF86B2964210}" type="slidenum">
              <a:rPr lang="es-ES" smtClean="0"/>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2">
        <a:schemeClr val="bg1"/>
      </p:bgRef>
    </p:bg>
    <p:spTree>
      <p:nvGrpSpPr>
        <p:cNvPr id="1" name=""/>
        <p:cNvGrpSpPr/>
        <p:nvPr/>
      </p:nvGrpSpPr>
      <p:grpSpPr>
        <a:xfrm>
          <a:off x="0" y="0"/>
          <a:ext cx="0" cy="0"/>
          <a:chOff x="0" y="0"/>
          <a:chExt cx="0" cy="0"/>
        </a:xfrm>
      </p:grpSpPr>
      <p:sp>
        <p:nvSpPr>
          <p:cNvPr id="9" name="8 Triángulo rectángulo"/>
          <p:cNvSpPr/>
          <p:nvPr/>
        </p:nvSpPr>
        <p:spPr>
          <a:xfrm flipV="1">
            <a:off x="22158" y="36931"/>
            <a:ext cx="28759286" cy="35893720"/>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370313" tIns="185157" rIns="370313" bIns="185157" anchor="ctr"/>
          <a:lstStyle/>
          <a:p>
            <a:pPr marL="0" algn="ctr" defTabSz="3703135" rtl="0" eaLnBrk="1" latinLnBrk="0" hangingPunct="1"/>
            <a:endParaRPr kumimoji="0" lang="en-US" sz="7300" kern="1200">
              <a:solidFill>
                <a:schemeClr val="lt1"/>
              </a:solidFill>
              <a:latin typeface="+mn-lt"/>
              <a:ea typeface="+mn-ea"/>
              <a:cs typeface="+mn-cs"/>
            </a:endParaRPr>
          </a:p>
        </p:txBody>
      </p:sp>
      <p:sp>
        <p:nvSpPr>
          <p:cNvPr id="8" name="7 Triángulo isósceles"/>
          <p:cNvSpPr/>
          <p:nvPr/>
        </p:nvSpPr>
        <p:spPr>
          <a:xfrm rot="5400000" flipV="1">
            <a:off x="21808617" y="2983762"/>
            <a:ext cx="9937983" cy="407681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370313" tIns="185157" rIns="370313" bIns="185157" anchor="ctr"/>
          <a:lstStyle/>
          <a:p>
            <a:pPr algn="ctr" eaLnBrk="1" latinLnBrk="0" hangingPunct="1"/>
            <a:endParaRPr kumimoji="0" lang="en-US"/>
          </a:p>
        </p:txBody>
      </p:sp>
      <p:sp>
        <p:nvSpPr>
          <p:cNvPr id="4" name="3 Marcador de fecha"/>
          <p:cNvSpPr>
            <a:spLocks noGrp="1"/>
          </p:cNvSpPr>
          <p:nvPr>
            <p:ph type="dt" sz="half" idx="10"/>
          </p:nvPr>
        </p:nvSpPr>
        <p:spPr>
          <a:xfrm>
            <a:off x="21910241" y="34004250"/>
            <a:ext cx="6720840" cy="1600200"/>
          </a:xfrm>
        </p:spPr>
        <p:txBody>
          <a:bodyPr/>
          <a:lstStyle/>
          <a:p>
            <a:fld id="{B701F037-7368-477C-B04B-69291AFB1DA4}" type="datetimeFigureOut">
              <a:rPr lang="es-ES" smtClean="0"/>
              <a:t>03/09/2019</a:t>
            </a:fld>
            <a:endParaRPr lang="es-ES"/>
          </a:p>
        </p:txBody>
      </p:sp>
      <p:sp>
        <p:nvSpPr>
          <p:cNvPr id="5" name="4 Marcador de pie de página"/>
          <p:cNvSpPr>
            <a:spLocks noGrp="1"/>
          </p:cNvSpPr>
          <p:nvPr>
            <p:ph type="ftr" sz="quarter" idx="11"/>
          </p:nvPr>
        </p:nvSpPr>
        <p:spPr>
          <a:xfrm>
            <a:off x="8251035" y="34025090"/>
            <a:ext cx="13419176" cy="1579363"/>
          </a:xfrm>
        </p:spPr>
        <p:txBody>
          <a:bodyPr/>
          <a:lstStyle/>
          <a:p>
            <a:endParaRPr lang="es-ES"/>
          </a:p>
        </p:txBody>
      </p:sp>
      <p:sp>
        <p:nvSpPr>
          <p:cNvPr id="6" name="5 Marcador de número de diapositiva"/>
          <p:cNvSpPr>
            <a:spLocks noGrp="1"/>
          </p:cNvSpPr>
          <p:nvPr>
            <p:ph type="sldNum" sz="quarter" idx="12"/>
          </p:nvPr>
        </p:nvSpPr>
        <p:spPr>
          <a:xfrm>
            <a:off x="26620827" y="4250529"/>
            <a:ext cx="1584198" cy="1579363"/>
          </a:xfrm>
        </p:spPr>
        <p:txBody>
          <a:bodyPr/>
          <a:lstStyle/>
          <a:p>
            <a:fld id="{6E8F4675-CF8B-4CED-AD4F-BF86B2964210}" type="slidenum">
              <a:rPr lang="es-ES" smtClean="0"/>
              <a:t>‹Nº›</a:t>
            </a:fld>
            <a:endParaRPr lang="es-ES"/>
          </a:p>
        </p:txBody>
      </p:sp>
      <p:cxnSp>
        <p:nvCxnSpPr>
          <p:cNvPr id="11" name="10 Conector recto"/>
          <p:cNvCxnSpPr/>
          <p:nvPr/>
        </p:nvCxnSpPr>
        <p:spPr>
          <a:xfrm rot="10800000">
            <a:off x="20376704" y="49250"/>
            <a:ext cx="8419512" cy="9976103"/>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Conector recto"/>
          <p:cNvCxnSpPr/>
          <p:nvPr/>
        </p:nvCxnSpPr>
        <p:spPr>
          <a:xfrm flipV="1">
            <a:off x="0" y="36931"/>
            <a:ext cx="28781443" cy="35930648"/>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Título"/>
          <p:cNvSpPr>
            <a:spLocks noGrp="1"/>
          </p:cNvSpPr>
          <p:nvPr>
            <p:ph type="title"/>
          </p:nvPr>
        </p:nvSpPr>
        <p:spPr>
          <a:xfrm>
            <a:off x="1200150" y="1425189"/>
            <a:ext cx="22802850" cy="7150894"/>
          </a:xfrm>
        </p:spPr>
        <p:txBody>
          <a:bodyPr anchor="ctr"/>
          <a:lstStyle>
            <a:lvl1pPr marL="0" algn="l">
              <a:buNone/>
              <a:defRPr sz="14600" b="1" cap="none"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1200151" y="8576064"/>
            <a:ext cx="12241530" cy="12001500"/>
          </a:xfrm>
        </p:spPr>
        <p:txBody>
          <a:bodyPr anchor="t"/>
          <a:lstStyle>
            <a:lvl1pPr marL="222188" indent="0" algn="l">
              <a:buNone/>
              <a:defRPr sz="8100">
                <a:solidFill>
                  <a:schemeClr val="tx1">
                    <a:tint val="75000"/>
                  </a:schemeClr>
                </a:solidFill>
              </a:defRPr>
            </a:lvl1pPr>
            <a:lvl2pPr>
              <a:buNone/>
              <a:defRPr sz="7300">
                <a:solidFill>
                  <a:schemeClr val="tx1">
                    <a:tint val="75000"/>
                  </a:schemeClr>
                </a:solidFill>
              </a:defRPr>
            </a:lvl2pPr>
            <a:lvl3pPr>
              <a:buNone/>
              <a:defRPr sz="6500">
                <a:solidFill>
                  <a:schemeClr val="tx1">
                    <a:tint val="75000"/>
                  </a:schemeClr>
                </a:solidFill>
              </a:defRPr>
            </a:lvl3pPr>
            <a:lvl4pPr>
              <a:buNone/>
              <a:defRPr sz="5700">
                <a:solidFill>
                  <a:schemeClr val="tx1">
                    <a:tint val="75000"/>
                  </a:schemeClr>
                </a:solidFill>
              </a:defRPr>
            </a:lvl4pPr>
            <a:lvl5pPr>
              <a:buNone/>
              <a:defRPr sz="5700">
                <a:solidFill>
                  <a:schemeClr val="tx1">
                    <a:tint val="75000"/>
                  </a:schemeClr>
                </a:solidFill>
              </a:defRPr>
            </a:lvl5pPr>
          </a:lstStyle>
          <a:p>
            <a:pPr lvl="0" eaLnBrk="1" latinLnBrk="0" hangingPunct="1"/>
            <a:r>
              <a:rPr kumimoji="0" lang="es-ES" smtClean="0"/>
              <a:t>Haga clic para modificar el estilo de texto del patrón</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marL="0" algn="l">
              <a:defRPr/>
            </a:lvl1p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1440180" y="9042797"/>
            <a:ext cx="12721590" cy="23761306"/>
          </a:xfrm>
        </p:spPr>
        <p:txBody>
          <a:bodyPr/>
          <a:lstStyle>
            <a:lvl1pPr>
              <a:defRPr sz="10500"/>
            </a:lvl1pPr>
            <a:lvl2pPr>
              <a:defRPr sz="9700"/>
            </a:lvl2pPr>
            <a:lvl3pPr>
              <a:defRPr sz="8100"/>
            </a:lvl3pPr>
            <a:lvl4pPr>
              <a:defRPr sz="7300"/>
            </a:lvl4pPr>
            <a:lvl5pPr>
              <a:defRPr sz="73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14641831" y="9042797"/>
            <a:ext cx="12721590" cy="23761306"/>
          </a:xfrm>
        </p:spPr>
        <p:txBody>
          <a:bodyPr/>
          <a:lstStyle>
            <a:lvl1pPr>
              <a:defRPr sz="10500"/>
            </a:lvl1pPr>
            <a:lvl2pPr>
              <a:defRPr sz="9700"/>
            </a:lvl2pPr>
            <a:lvl3pPr>
              <a:defRPr sz="8100"/>
            </a:lvl3pPr>
            <a:lvl4pPr>
              <a:defRPr sz="7300"/>
            </a:lvl4pPr>
            <a:lvl5pPr>
              <a:defRPr sz="73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15093087" y="34025088"/>
            <a:ext cx="6720840" cy="1584198"/>
          </a:xfrm>
        </p:spPr>
        <p:txBody>
          <a:bodyPr/>
          <a:lstStyle/>
          <a:p>
            <a:fld id="{B701F037-7368-477C-B04B-69291AFB1DA4}" type="datetimeFigureOut">
              <a:rPr lang="es-ES" smtClean="0"/>
              <a:t>03/09/2019</a:t>
            </a:fld>
            <a:endParaRPr lang="es-ES"/>
          </a:p>
        </p:txBody>
      </p:sp>
      <p:sp>
        <p:nvSpPr>
          <p:cNvPr id="6" name="5 Marcador de pie de página"/>
          <p:cNvSpPr>
            <a:spLocks noGrp="1"/>
          </p:cNvSpPr>
          <p:nvPr>
            <p:ph type="ftr" sz="quarter" idx="11"/>
          </p:nvPr>
        </p:nvSpPr>
        <p:spPr>
          <a:xfrm>
            <a:off x="1440181" y="34025088"/>
            <a:ext cx="13419176" cy="1584198"/>
          </a:xfrm>
        </p:spPr>
        <p:txBody>
          <a:bodyPr/>
          <a:lstStyle/>
          <a:p>
            <a:endParaRPr lang="es-ES"/>
          </a:p>
        </p:txBody>
      </p:sp>
      <p:sp>
        <p:nvSpPr>
          <p:cNvPr id="7" name="6 Marcador de número de diapositiva"/>
          <p:cNvSpPr>
            <a:spLocks noGrp="1"/>
          </p:cNvSpPr>
          <p:nvPr>
            <p:ph type="sldNum" sz="quarter" idx="12"/>
          </p:nvPr>
        </p:nvSpPr>
        <p:spPr>
          <a:xfrm>
            <a:off x="23906988" y="34025088"/>
            <a:ext cx="1584198" cy="1584198"/>
          </a:xfrm>
        </p:spPr>
        <p:txBody>
          <a:bodyPr/>
          <a:lstStyle/>
          <a:p>
            <a:fld id="{6E8F4675-CF8B-4CED-AD4F-BF86B2964210}" type="slidenum">
              <a:rPr lang="es-ES" smtClean="0"/>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781824" y="1526343"/>
            <a:ext cx="3360420" cy="32308038"/>
          </a:xfrm>
        </p:spPr>
        <p:txBody>
          <a:bodyPr vert="vert270" anchor="b"/>
          <a:lstStyle>
            <a:lvl1pPr marL="0" algn="ctr">
              <a:defRPr sz="13400" b="1">
                <a:ln w="6350">
                  <a:solidFill>
                    <a:schemeClr val="tx1"/>
                  </a:solidFill>
                </a:ln>
                <a:solidFill>
                  <a:schemeClr val="tx1"/>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299769" y="1526343"/>
            <a:ext cx="1830226" cy="15841980"/>
          </a:xfrm>
          <a:solidFill>
            <a:schemeClr val="bg1"/>
          </a:solidFill>
          <a:ln w="12700">
            <a:noFill/>
          </a:ln>
        </p:spPr>
        <p:txBody>
          <a:bodyPr vert="vert270" anchor="ctr"/>
          <a:lstStyle>
            <a:lvl1pPr marL="0" indent="0" algn="ctr">
              <a:buNone/>
              <a:defRPr sz="6500" b="0">
                <a:solidFill>
                  <a:schemeClr val="tx1"/>
                </a:solidFill>
              </a:defRPr>
            </a:lvl1pPr>
            <a:lvl2pPr>
              <a:buNone/>
              <a:defRPr sz="8100" b="1"/>
            </a:lvl2pPr>
            <a:lvl3pPr>
              <a:buNone/>
              <a:defRPr sz="7300" b="1"/>
            </a:lvl3pPr>
            <a:lvl4pPr>
              <a:buNone/>
              <a:defRPr sz="6500" b="1"/>
            </a:lvl4pPr>
            <a:lvl5pPr>
              <a:buNone/>
              <a:defRPr sz="65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299769" y="17992401"/>
            <a:ext cx="1830226" cy="15841980"/>
          </a:xfrm>
          <a:solidFill>
            <a:schemeClr val="bg1"/>
          </a:solidFill>
          <a:ln w="12700">
            <a:noFill/>
          </a:ln>
        </p:spPr>
        <p:txBody>
          <a:bodyPr vert="vert270" anchor="ctr"/>
          <a:lstStyle>
            <a:lvl1pPr marL="0" indent="0" algn="ctr">
              <a:buNone/>
              <a:defRPr sz="6500" b="0">
                <a:solidFill>
                  <a:schemeClr val="tx1"/>
                </a:solidFill>
              </a:defRPr>
            </a:lvl1pPr>
            <a:lvl2pPr>
              <a:buNone/>
              <a:defRPr sz="8100" b="1"/>
            </a:lvl2pPr>
            <a:lvl3pPr>
              <a:buNone/>
              <a:defRPr sz="7300" b="1"/>
            </a:lvl3pPr>
            <a:lvl4pPr>
              <a:buNone/>
              <a:defRPr sz="6500" b="1"/>
            </a:lvl4pPr>
            <a:lvl5pPr>
              <a:buNone/>
              <a:defRPr sz="65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6370024" y="1526343"/>
            <a:ext cx="21602700" cy="15841980"/>
          </a:xfrm>
        </p:spPr>
        <p:txBody>
          <a:bodyPr/>
          <a:lstStyle>
            <a:lvl1pPr algn="l">
              <a:defRPr sz="9700"/>
            </a:lvl1pPr>
            <a:lvl2pPr algn="l">
              <a:defRPr sz="8100"/>
            </a:lvl2pPr>
            <a:lvl3pPr algn="l">
              <a:defRPr sz="7300"/>
            </a:lvl3pPr>
            <a:lvl4pPr algn="l">
              <a:defRPr sz="6500"/>
            </a:lvl4pPr>
            <a:lvl5pPr algn="l">
              <a:defRPr sz="65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6370024" y="17992401"/>
            <a:ext cx="21602700" cy="15841980"/>
          </a:xfrm>
        </p:spPr>
        <p:txBody>
          <a:bodyPr/>
          <a:lstStyle>
            <a:lvl1pPr>
              <a:defRPr sz="9700"/>
            </a:lvl1pPr>
            <a:lvl2pPr>
              <a:defRPr sz="8100"/>
            </a:lvl2pPr>
            <a:lvl3pPr>
              <a:defRPr sz="7300"/>
            </a:lvl3pPr>
            <a:lvl4pPr>
              <a:defRPr sz="6500"/>
            </a:lvl4pPr>
            <a:lvl5pPr>
              <a:defRPr sz="65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a:xfrm>
            <a:off x="15093086" y="34025088"/>
            <a:ext cx="6711239" cy="1584198"/>
          </a:xfrm>
        </p:spPr>
        <p:txBody>
          <a:bodyPr/>
          <a:lstStyle/>
          <a:p>
            <a:fld id="{B701F037-7368-477C-B04B-69291AFB1DA4}" type="datetimeFigureOut">
              <a:rPr lang="es-ES" smtClean="0"/>
              <a:t>03/09/2019</a:t>
            </a:fld>
            <a:endParaRPr lang="es-ES"/>
          </a:p>
        </p:txBody>
      </p:sp>
      <p:sp>
        <p:nvSpPr>
          <p:cNvPr id="8" name="7 Marcador de pie de página"/>
          <p:cNvSpPr>
            <a:spLocks noGrp="1"/>
          </p:cNvSpPr>
          <p:nvPr>
            <p:ph type="ftr" sz="quarter" idx="11"/>
          </p:nvPr>
        </p:nvSpPr>
        <p:spPr>
          <a:xfrm>
            <a:off x="1440181" y="34025088"/>
            <a:ext cx="13422477" cy="1584198"/>
          </a:xfrm>
        </p:spPr>
        <p:txBody>
          <a:bodyPr/>
          <a:lstStyle/>
          <a:p>
            <a:endParaRPr lang="es-ES"/>
          </a:p>
        </p:txBody>
      </p:sp>
      <p:sp>
        <p:nvSpPr>
          <p:cNvPr id="9" name="8 Marcador de número de diapositiva"/>
          <p:cNvSpPr>
            <a:spLocks noGrp="1"/>
          </p:cNvSpPr>
          <p:nvPr>
            <p:ph type="sldNum" sz="quarter" idx="12"/>
          </p:nvPr>
        </p:nvSpPr>
        <p:spPr>
          <a:xfrm>
            <a:off x="23906988" y="34036254"/>
            <a:ext cx="1584198" cy="1584198"/>
          </a:xfrm>
        </p:spPr>
        <p:txBody>
          <a:bodyPr/>
          <a:lstStyle>
            <a:lvl1pPr algn="ctr">
              <a:defRPr/>
            </a:lvl1pPr>
          </a:lstStyle>
          <a:p>
            <a:fld id="{6E8F4675-CF8B-4CED-AD4F-BF86B2964210}" type="slidenum">
              <a:rPr lang="es-ES" smtClean="0"/>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b="0"/>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B701F037-7368-477C-B04B-69291AFB1DA4}" type="datetimeFigureOut">
              <a:rPr lang="es-ES" smtClean="0"/>
              <a:t>03/09/2019</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6E8F4675-CF8B-4CED-AD4F-BF86B2964210}"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a:xfrm>
            <a:off x="15093087" y="34025088"/>
            <a:ext cx="6720840" cy="1584198"/>
          </a:xfrm>
        </p:spPr>
        <p:txBody>
          <a:bodyPr/>
          <a:lstStyle/>
          <a:p>
            <a:fld id="{B701F037-7368-477C-B04B-69291AFB1DA4}" type="datetimeFigureOut">
              <a:rPr lang="es-ES" smtClean="0"/>
              <a:t>03/09/2019</a:t>
            </a:fld>
            <a:endParaRPr lang="es-ES"/>
          </a:p>
        </p:txBody>
      </p:sp>
      <p:sp>
        <p:nvSpPr>
          <p:cNvPr id="3" name="2 Marcador de pie de página"/>
          <p:cNvSpPr>
            <a:spLocks noGrp="1"/>
          </p:cNvSpPr>
          <p:nvPr>
            <p:ph type="ftr" sz="quarter" idx="11"/>
          </p:nvPr>
        </p:nvSpPr>
        <p:spPr>
          <a:xfrm>
            <a:off x="1440181" y="34029925"/>
            <a:ext cx="13419176" cy="1579363"/>
          </a:xfrm>
        </p:spPr>
        <p:txBody>
          <a:bodyPr/>
          <a:lstStyle/>
          <a:p>
            <a:endParaRPr lang="es-ES"/>
          </a:p>
        </p:txBody>
      </p:sp>
      <p:sp>
        <p:nvSpPr>
          <p:cNvPr id="4" name="3 Marcador de número de diapositiva"/>
          <p:cNvSpPr>
            <a:spLocks noGrp="1"/>
          </p:cNvSpPr>
          <p:nvPr>
            <p:ph type="sldNum" sz="quarter" idx="12"/>
          </p:nvPr>
        </p:nvSpPr>
        <p:spPr>
          <a:xfrm>
            <a:off x="23906988" y="34025088"/>
            <a:ext cx="1584198" cy="1584198"/>
          </a:xfrm>
        </p:spPr>
        <p:txBody>
          <a:bodyPr/>
          <a:lstStyle/>
          <a:p>
            <a:fld id="{6E8F4675-CF8B-4CED-AD4F-BF86B2964210}"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691287" y="1930236"/>
            <a:ext cx="2880360" cy="31203900"/>
          </a:xfrm>
        </p:spPr>
        <p:txBody>
          <a:bodyPr vert="vert270" anchor="b"/>
          <a:lstStyle>
            <a:lvl1pPr marL="0" marR="74063" algn="r">
              <a:spcBef>
                <a:spcPts val="0"/>
              </a:spcBef>
              <a:buNone/>
              <a:defRPr sz="11700" b="0" cap="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3577947" y="1930236"/>
            <a:ext cx="7680960" cy="31203900"/>
          </a:xfrm>
        </p:spPr>
        <p:txBody>
          <a:bodyPr anchor="t"/>
          <a:lstStyle>
            <a:lvl1pPr marL="0" indent="0">
              <a:spcBef>
                <a:spcPts val="0"/>
              </a:spcBef>
              <a:buNone/>
              <a:defRPr sz="5700"/>
            </a:lvl1pPr>
            <a:lvl2pPr>
              <a:buNone/>
              <a:defRPr sz="4900"/>
            </a:lvl2pPr>
            <a:lvl3pPr>
              <a:buNone/>
              <a:defRPr sz="4000"/>
            </a:lvl3pPr>
            <a:lvl4pPr>
              <a:buNone/>
              <a:defRPr sz="3700"/>
            </a:lvl4pPr>
            <a:lvl5pPr>
              <a:buNone/>
              <a:defRPr sz="37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11501438" y="1680210"/>
            <a:ext cx="16619677" cy="31443930"/>
          </a:xfrm>
        </p:spPr>
        <p:txBody>
          <a:bodyPr/>
          <a:lstStyle>
            <a:lvl1pPr>
              <a:spcBef>
                <a:spcPts val="0"/>
              </a:spcBef>
              <a:defRPr sz="12200"/>
            </a:lvl1pPr>
            <a:lvl2pPr>
              <a:defRPr sz="10500"/>
            </a:lvl2pPr>
            <a:lvl3pPr>
              <a:defRPr sz="9700"/>
            </a:lvl3pPr>
            <a:lvl4pPr>
              <a:defRPr sz="8100"/>
            </a:lvl4pPr>
            <a:lvl5pPr>
              <a:defRPr sz="81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19778775" y="34420302"/>
            <a:ext cx="6720840" cy="1584198"/>
          </a:xfrm>
        </p:spPr>
        <p:txBody>
          <a:bodyPr/>
          <a:lstStyle>
            <a:lvl1pPr>
              <a:defRPr sz="3700"/>
            </a:lvl1pPr>
          </a:lstStyle>
          <a:p>
            <a:fld id="{B701F037-7368-477C-B04B-69291AFB1DA4}" type="datetimeFigureOut">
              <a:rPr lang="es-ES" smtClean="0"/>
              <a:t>03/09/2019</a:t>
            </a:fld>
            <a:endParaRPr lang="es-ES"/>
          </a:p>
        </p:txBody>
      </p:sp>
      <p:sp>
        <p:nvSpPr>
          <p:cNvPr id="6" name="5 Marcador de pie de página"/>
          <p:cNvSpPr>
            <a:spLocks noGrp="1"/>
          </p:cNvSpPr>
          <p:nvPr>
            <p:ph type="ftr" sz="quarter" idx="11"/>
          </p:nvPr>
        </p:nvSpPr>
        <p:spPr>
          <a:xfrm>
            <a:off x="3577946" y="34420302"/>
            <a:ext cx="16200828" cy="1584198"/>
          </a:xfrm>
        </p:spPr>
        <p:txBody>
          <a:bodyPr/>
          <a:lstStyle>
            <a:lvl1pPr>
              <a:defRPr sz="3700"/>
            </a:lvl1pPr>
          </a:lstStyle>
          <a:p>
            <a:endParaRPr lang="es-ES"/>
          </a:p>
        </p:txBody>
      </p:sp>
      <p:sp>
        <p:nvSpPr>
          <p:cNvPr id="7" name="6 Marcador de número de diapositiva"/>
          <p:cNvSpPr>
            <a:spLocks noGrp="1"/>
          </p:cNvSpPr>
          <p:nvPr>
            <p:ph type="sldNum" sz="quarter" idx="12"/>
          </p:nvPr>
        </p:nvSpPr>
        <p:spPr>
          <a:xfrm>
            <a:off x="26493315" y="34420302"/>
            <a:ext cx="1584198" cy="1584198"/>
          </a:xfrm>
        </p:spPr>
        <p:txBody>
          <a:bodyPr/>
          <a:lstStyle>
            <a:lvl1pPr>
              <a:defRPr sz="3700"/>
            </a:lvl1pPr>
          </a:lstStyle>
          <a:p>
            <a:fld id="{6E8F4675-CF8B-4CED-AD4F-BF86B2964210}" type="slidenum">
              <a:rPr lang="es-ES" smtClean="0"/>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691287" y="792204"/>
            <a:ext cx="2880360" cy="33604200"/>
          </a:xfrm>
        </p:spPr>
        <p:txBody>
          <a:bodyPr vert="vert270" anchor="b"/>
          <a:lstStyle>
            <a:lvl1pPr marL="0" algn="l">
              <a:buNone/>
              <a:defRPr sz="12200" b="0" cap="all" baseline="0"/>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3585446" y="1963322"/>
            <a:ext cx="23100487" cy="28803600"/>
          </a:xfrm>
          <a:solidFill>
            <a:schemeClr val="bg2">
              <a:shade val="50000"/>
            </a:schemeClr>
          </a:solidFill>
        </p:spPr>
        <p:txBody>
          <a:bodyPr/>
          <a:lstStyle>
            <a:lvl1pPr marL="0" indent="0">
              <a:buNone/>
              <a:defRPr sz="129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3600450" y="30803850"/>
            <a:ext cx="23100487" cy="3600450"/>
          </a:xfrm>
          <a:solidFill>
            <a:schemeClr val="accent1">
              <a:alpha val="15000"/>
            </a:schemeClr>
          </a:solidFill>
          <a:ln>
            <a:solidFill>
              <a:schemeClr val="accent1"/>
            </a:solidFill>
            <a:miter lim="800000"/>
          </a:ln>
        </p:spPr>
        <p:txBody>
          <a:bodyPr/>
          <a:lstStyle>
            <a:lvl1pPr marL="0" indent="0">
              <a:spcBef>
                <a:spcPts val="0"/>
              </a:spcBef>
              <a:buNone/>
              <a:defRPr sz="5700"/>
            </a:lvl1pPr>
            <a:lvl2pPr>
              <a:defRPr sz="4900"/>
            </a:lvl2pPr>
            <a:lvl3pPr>
              <a:defRPr sz="4000"/>
            </a:lvl3pPr>
            <a:lvl4pPr>
              <a:defRPr sz="3700"/>
            </a:lvl4pPr>
            <a:lvl5pPr>
              <a:defRPr sz="37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a:xfrm>
            <a:off x="19240805" y="34420302"/>
            <a:ext cx="6624828" cy="1584198"/>
          </a:xfrm>
        </p:spPr>
        <p:txBody>
          <a:bodyPr/>
          <a:lstStyle>
            <a:lvl1pPr>
              <a:defRPr sz="3700"/>
            </a:lvl1pPr>
          </a:lstStyle>
          <a:p>
            <a:fld id="{B701F037-7368-477C-B04B-69291AFB1DA4}" type="datetimeFigureOut">
              <a:rPr lang="es-ES" smtClean="0"/>
              <a:t>03/09/2019</a:t>
            </a:fld>
            <a:endParaRPr lang="es-ES"/>
          </a:p>
        </p:txBody>
      </p:sp>
      <p:sp>
        <p:nvSpPr>
          <p:cNvPr id="6" name="5 Marcador de pie de página"/>
          <p:cNvSpPr>
            <a:spLocks noGrp="1"/>
          </p:cNvSpPr>
          <p:nvPr>
            <p:ph type="ftr" sz="quarter" idx="11"/>
          </p:nvPr>
        </p:nvSpPr>
        <p:spPr>
          <a:xfrm>
            <a:off x="3686860" y="34425138"/>
            <a:ext cx="15586427" cy="1584198"/>
          </a:xfrm>
        </p:spPr>
        <p:txBody>
          <a:bodyPr/>
          <a:lstStyle>
            <a:lvl1pPr>
              <a:defRPr sz="3700"/>
            </a:lvl1pPr>
          </a:lstStyle>
          <a:p>
            <a:endParaRPr lang="es-ES"/>
          </a:p>
        </p:txBody>
      </p:sp>
      <p:sp>
        <p:nvSpPr>
          <p:cNvPr id="7" name="6 Marcador de número de diapositiva"/>
          <p:cNvSpPr>
            <a:spLocks noGrp="1"/>
          </p:cNvSpPr>
          <p:nvPr>
            <p:ph type="sldNum" sz="quarter" idx="12"/>
          </p:nvPr>
        </p:nvSpPr>
        <p:spPr>
          <a:xfrm>
            <a:off x="25884155" y="34420302"/>
            <a:ext cx="1152144" cy="1584198"/>
          </a:xfrm>
        </p:spPr>
        <p:txBody>
          <a:bodyPr/>
          <a:lstStyle>
            <a:lvl1pPr algn="ctr">
              <a:defRPr sz="3700"/>
            </a:lvl1pPr>
          </a:lstStyle>
          <a:p>
            <a:fld id="{6E8F4675-CF8B-4CED-AD4F-BF86B2964210}" type="slidenum">
              <a:rPr lang="es-ES" smtClean="0"/>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Triángulo rectángulo"/>
          <p:cNvSpPr/>
          <p:nvPr/>
        </p:nvSpPr>
        <p:spPr>
          <a:xfrm>
            <a:off x="22158" y="73859"/>
            <a:ext cx="28759286" cy="35893720"/>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370313" tIns="185157" rIns="370313" bIns="185157" anchor="ctr"/>
          <a:lstStyle/>
          <a:p>
            <a:pPr algn="ctr" eaLnBrk="1" latinLnBrk="0" hangingPunct="1"/>
            <a:endParaRPr kumimoji="0" lang="en-US"/>
          </a:p>
        </p:txBody>
      </p:sp>
      <p:cxnSp>
        <p:nvCxnSpPr>
          <p:cNvPr id="8" name="7 Conector recto"/>
          <p:cNvCxnSpPr/>
          <p:nvPr/>
        </p:nvCxnSpPr>
        <p:spPr>
          <a:xfrm>
            <a:off x="0" y="36931"/>
            <a:ext cx="28781443" cy="35930648"/>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Conector recto"/>
          <p:cNvCxnSpPr/>
          <p:nvPr/>
        </p:nvCxnSpPr>
        <p:spPr>
          <a:xfrm rot="10800000" flipV="1">
            <a:off x="20376704" y="25979153"/>
            <a:ext cx="8419512" cy="9976103"/>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Marcador de título"/>
          <p:cNvSpPr>
            <a:spLocks noGrp="1"/>
          </p:cNvSpPr>
          <p:nvPr>
            <p:ph type="title"/>
          </p:nvPr>
        </p:nvSpPr>
        <p:spPr>
          <a:xfrm>
            <a:off x="1440181" y="1404343"/>
            <a:ext cx="25923240" cy="7344918"/>
          </a:xfrm>
          <a:prstGeom prst="rect">
            <a:avLst/>
          </a:prstGeom>
        </p:spPr>
        <p:txBody>
          <a:bodyPr vert="horz" lIns="370313" tIns="185157" rIns="370313" bIns="185157" anchor="ctr">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1440181" y="9884742"/>
            <a:ext cx="25923240" cy="24003000"/>
          </a:xfrm>
          <a:prstGeom prst="rect">
            <a:avLst/>
          </a:prstGeom>
        </p:spPr>
        <p:txBody>
          <a:bodyPr vert="horz" lIns="370313" tIns="185157" rIns="370313" bIns="185157" anchor="t">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15093087" y="34025088"/>
            <a:ext cx="6720840" cy="1584198"/>
          </a:xfrm>
          <a:prstGeom prst="rect">
            <a:avLst/>
          </a:prstGeom>
        </p:spPr>
        <p:txBody>
          <a:bodyPr vert="horz" lIns="370313" tIns="185157" rIns="370313" bIns="185157" anchor="b"/>
          <a:lstStyle>
            <a:lvl1pPr algn="l" eaLnBrk="1" latinLnBrk="0" hangingPunct="1">
              <a:defRPr kumimoji="0" sz="4000" b="0">
                <a:solidFill>
                  <a:schemeClr val="tx1"/>
                </a:solidFill>
              </a:defRPr>
            </a:lvl1pPr>
          </a:lstStyle>
          <a:p>
            <a:fld id="{B701F037-7368-477C-B04B-69291AFB1DA4}" type="datetimeFigureOut">
              <a:rPr lang="es-ES" smtClean="0"/>
              <a:t>03/09/2019</a:t>
            </a:fld>
            <a:endParaRPr lang="es-ES"/>
          </a:p>
        </p:txBody>
      </p:sp>
      <p:sp>
        <p:nvSpPr>
          <p:cNvPr id="3" name="2 Marcador de pie de página"/>
          <p:cNvSpPr>
            <a:spLocks noGrp="1"/>
          </p:cNvSpPr>
          <p:nvPr>
            <p:ph type="ftr" sz="quarter" idx="3"/>
          </p:nvPr>
        </p:nvSpPr>
        <p:spPr>
          <a:xfrm>
            <a:off x="1440181" y="34029925"/>
            <a:ext cx="13419176" cy="1579363"/>
          </a:xfrm>
          <a:prstGeom prst="rect">
            <a:avLst/>
          </a:prstGeom>
        </p:spPr>
        <p:txBody>
          <a:bodyPr vert="horz" lIns="370313" tIns="185157" rIns="370313" bIns="185157" anchor="b"/>
          <a:lstStyle>
            <a:lvl1pPr algn="r" eaLnBrk="1" latinLnBrk="0" hangingPunct="1">
              <a:defRPr kumimoji="0" sz="4000">
                <a:solidFill>
                  <a:schemeClr val="tx1"/>
                </a:solidFill>
              </a:defRPr>
            </a:lvl1pPr>
          </a:lstStyle>
          <a:p>
            <a:endParaRPr lang="es-ES"/>
          </a:p>
        </p:txBody>
      </p:sp>
      <p:sp>
        <p:nvSpPr>
          <p:cNvPr id="23" name="22 Marcador de número de diapositiva"/>
          <p:cNvSpPr>
            <a:spLocks noGrp="1"/>
          </p:cNvSpPr>
          <p:nvPr>
            <p:ph type="sldNum" sz="quarter" idx="4"/>
          </p:nvPr>
        </p:nvSpPr>
        <p:spPr>
          <a:xfrm>
            <a:off x="23906988" y="34025088"/>
            <a:ext cx="1584198" cy="1584198"/>
          </a:xfrm>
          <a:prstGeom prst="rect">
            <a:avLst/>
          </a:prstGeom>
        </p:spPr>
        <p:txBody>
          <a:bodyPr vert="horz" lIns="370313" tIns="185157" rIns="370313" bIns="185157" anchor="b"/>
          <a:lstStyle>
            <a:lvl1pPr algn="ctr" eaLnBrk="1" latinLnBrk="0" hangingPunct="1">
              <a:defRPr kumimoji="0" sz="4900">
                <a:solidFill>
                  <a:schemeClr val="tx1"/>
                </a:solidFill>
              </a:defRPr>
            </a:lvl1pPr>
          </a:lstStyle>
          <a:p>
            <a:fld id="{6E8F4675-CF8B-4CED-AD4F-BF86B2964210}" type="slidenum">
              <a:rPr lang="es-ES" smtClean="0"/>
              <a:t>‹Nº›</a:t>
            </a:fld>
            <a:endParaRPr lang="es-E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1962661" algn="l" rtl="0" eaLnBrk="1" latinLnBrk="0" hangingPunct="1">
        <a:spcBef>
          <a:spcPct val="0"/>
        </a:spcBef>
        <a:buNone/>
        <a:defRPr kumimoji="0" sz="170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1814536" indent="-1555317" algn="l" rtl="0" eaLnBrk="1" latinLnBrk="0" hangingPunct="1">
        <a:spcBef>
          <a:spcPct val="20000"/>
        </a:spcBef>
        <a:buClr>
          <a:schemeClr val="accent1"/>
        </a:buClr>
        <a:buSzPct val="80000"/>
        <a:buFont typeface="Wingdings 2"/>
        <a:buChar char=""/>
        <a:defRPr kumimoji="0" sz="12200" kern="1200">
          <a:solidFill>
            <a:schemeClr val="tx1"/>
          </a:solidFill>
          <a:latin typeface="+mn-lt"/>
          <a:ea typeface="+mn-ea"/>
          <a:cs typeface="+mn-cs"/>
        </a:defRPr>
      </a:lvl1pPr>
      <a:lvl2pPr marL="3332821" indent="-1157230" algn="l" rtl="0" eaLnBrk="1" latinLnBrk="0" hangingPunct="1">
        <a:spcBef>
          <a:spcPct val="20000"/>
        </a:spcBef>
        <a:buClr>
          <a:schemeClr val="accent1"/>
        </a:buClr>
        <a:buSzPct val="95000"/>
        <a:buFont typeface="Verdana"/>
        <a:buChar char="›"/>
        <a:defRPr kumimoji="0" sz="10500" kern="1200">
          <a:solidFill>
            <a:schemeClr val="tx1"/>
          </a:solidFill>
          <a:latin typeface="+mn-lt"/>
          <a:ea typeface="+mn-ea"/>
          <a:cs typeface="+mn-cs"/>
        </a:defRPr>
      </a:lvl2pPr>
      <a:lvl3pPr marL="4480793" indent="-925784" algn="l" rtl="0" eaLnBrk="1" latinLnBrk="0" hangingPunct="1">
        <a:spcBef>
          <a:spcPct val="20000"/>
        </a:spcBef>
        <a:buClr>
          <a:schemeClr val="accent1"/>
        </a:buClr>
        <a:buFont typeface="Wingdings 2"/>
        <a:buChar char=""/>
        <a:defRPr kumimoji="0" sz="9700" kern="1200">
          <a:solidFill>
            <a:schemeClr val="tx1"/>
          </a:solidFill>
          <a:latin typeface="+mn-lt"/>
          <a:ea typeface="+mn-ea"/>
          <a:cs typeface="+mn-cs"/>
        </a:defRPr>
      </a:lvl3pPr>
      <a:lvl4pPr marL="5554702" indent="-851721" algn="l" rtl="0" eaLnBrk="1" latinLnBrk="0" hangingPunct="1">
        <a:spcBef>
          <a:spcPct val="20000"/>
        </a:spcBef>
        <a:buClr>
          <a:schemeClr val="accent1"/>
        </a:buClr>
        <a:buFont typeface="Wingdings 2"/>
        <a:buChar char=""/>
        <a:defRPr kumimoji="0" sz="8100" kern="1200">
          <a:solidFill>
            <a:schemeClr val="tx1"/>
          </a:solidFill>
          <a:latin typeface="+mn-lt"/>
          <a:ea typeface="+mn-ea"/>
          <a:cs typeface="+mn-cs"/>
        </a:defRPr>
      </a:lvl4pPr>
      <a:lvl5pPr marL="6480486" indent="-851721" algn="l" rtl="0" eaLnBrk="1" latinLnBrk="0" hangingPunct="1">
        <a:spcBef>
          <a:spcPct val="20000"/>
        </a:spcBef>
        <a:buClr>
          <a:schemeClr val="accent1">
            <a:tint val="75000"/>
          </a:schemeClr>
        </a:buClr>
        <a:buFont typeface="Wingdings 2"/>
        <a:buChar char=""/>
        <a:defRPr kumimoji="0" sz="7700" kern="1200">
          <a:solidFill>
            <a:schemeClr val="tx1"/>
          </a:solidFill>
          <a:latin typeface="+mn-lt"/>
          <a:ea typeface="+mn-ea"/>
          <a:cs typeface="+mn-cs"/>
        </a:defRPr>
      </a:lvl5pPr>
      <a:lvl6pPr marL="7406270" indent="-851721" algn="l" rtl="0" eaLnBrk="1" latinLnBrk="0" hangingPunct="1">
        <a:spcBef>
          <a:spcPct val="20000"/>
        </a:spcBef>
        <a:buClr>
          <a:schemeClr val="accent1">
            <a:tint val="75000"/>
          </a:schemeClr>
        </a:buClr>
        <a:buFont typeface="Wingdings 2"/>
        <a:buChar char=""/>
        <a:defRPr kumimoji="0" sz="7300" kern="1200">
          <a:solidFill>
            <a:schemeClr val="tx1"/>
          </a:solidFill>
          <a:latin typeface="+mn-lt"/>
          <a:ea typeface="+mn-ea"/>
          <a:cs typeface="+mn-cs"/>
        </a:defRPr>
      </a:lvl6pPr>
      <a:lvl7pPr marL="8443147" indent="-851721" algn="l" rtl="0" eaLnBrk="1" latinLnBrk="0" hangingPunct="1">
        <a:spcBef>
          <a:spcPct val="20000"/>
        </a:spcBef>
        <a:buClr>
          <a:schemeClr val="accent1">
            <a:tint val="75000"/>
          </a:schemeClr>
        </a:buClr>
        <a:buFont typeface="Wingdings 2"/>
        <a:buChar char=""/>
        <a:defRPr kumimoji="0" sz="6500" kern="1200">
          <a:solidFill>
            <a:schemeClr val="tx1"/>
          </a:solidFill>
          <a:latin typeface="+mn-lt"/>
          <a:ea typeface="+mn-ea"/>
          <a:cs typeface="+mn-cs"/>
        </a:defRPr>
      </a:lvl7pPr>
      <a:lvl8pPr marL="9257837" indent="-740627" algn="l" rtl="0" eaLnBrk="1" latinLnBrk="0" hangingPunct="1">
        <a:spcBef>
          <a:spcPct val="20000"/>
        </a:spcBef>
        <a:buClr>
          <a:schemeClr val="accent1">
            <a:tint val="75000"/>
          </a:schemeClr>
        </a:buClr>
        <a:buFont typeface="Wingdings 2"/>
        <a:buChar char=""/>
        <a:defRPr kumimoji="0" sz="6500" kern="1200">
          <a:solidFill>
            <a:schemeClr val="tx1"/>
          </a:solidFill>
          <a:latin typeface="+mn-lt"/>
          <a:ea typeface="+mn-ea"/>
          <a:cs typeface="+mn-cs"/>
        </a:defRPr>
      </a:lvl8pPr>
      <a:lvl9pPr marL="10183621" indent="-740627" algn="l" rtl="0" eaLnBrk="1" latinLnBrk="0" hangingPunct="1">
        <a:spcBef>
          <a:spcPct val="20000"/>
        </a:spcBef>
        <a:buClr>
          <a:schemeClr val="accent1">
            <a:tint val="75000"/>
          </a:schemeClr>
        </a:buClr>
        <a:buFont typeface="Wingdings 2"/>
        <a:buChar char=""/>
        <a:defRPr kumimoji="0" sz="6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1851567" algn="l" rtl="0" eaLnBrk="1" latinLnBrk="0" hangingPunct="1">
        <a:defRPr kumimoji="0" kern="1200">
          <a:solidFill>
            <a:schemeClr val="tx1"/>
          </a:solidFill>
          <a:latin typeface="+mn-lt"/>
          <a:ea typeface="+mn-ea"/>
          <a:cs typeface="+mn-cs"/>
        </a:defRPr>
      </a:lvl2pPr>
      <a:lvl3pPr marL="3703135" algn="l" rtl="0" eaLnBrk="1" latinLnBrk="0" hangingPunct="1">
        <a:defRPr kumimoji="0" kern="1200">
          <a:solidFill>
            <a:schemeClr val="tx1"/>
          </a:solidFill>
          <a:latin typeface="+mn-lt"/>
          <a:ea typeface="+mn-ea"/>
          <a:cs typeface="+mn-cs"/>
        </a:defRPr>
      </a:lvl3pPr>
      <a:lvl4pPr marL="5554702" algn="l" rtl="0" eaLnBrk="1" latinLnBrk="0" hangingPunct="1">
        <a:defRPr kumimoji="0" kern="1200">
          <a:solidFill>
            <a:schemeClr val="tx1"/>
          </a:solidFill>
          <a:latin typeface="+mn-lt"/>
          <a:ea typeface="+mn-ea"/>
          <a:cs typeface="+mn-cs"/>
        </a:defRPr>
      </a:lvl4pPr>
      <a:lvl5pPr marL="7406270" algn="l" rtl="0" eaLnBrk="1" latinLnBrk="0" hangingPunct="1">
        <a:defRPr kumimoji="0" kern="1200">
          <a:solidFill>
            <a:schemeClr val="tx1"/>
          </a:solidFill>
          <a:latin typeface="+mn-lt"/>
          <a:ea typeface="+mn-ea"/>
          <a:cs typeface="+mn-cs"/>
        </a:defRPr>
      </a:lvl5pPr>
      <a:lvl6pPr marL="9257837" algn="l" rtl="0" eaLnBrk="1" latinLnBrk="0" hangingPunct="1">
        <a:defRPr kumimoji="0" kern="1200">
          <a:solidFill>
            <a:schemeClr val="tx1"/>
          </a:solidFill>
          <a:latin typeface="+mn-lt"/>
          <a:ea typeface="+mn-ea"/>
          <a:cs typeface="+mn-cs"/>
        </a:defRPr>
      </a:lvl6pPr>
      <a:lvl7pPr marL="11109405" algn="l" rtl="0" eaLnBrk="1" latinLnBrk="0" hangingPunct="1">
        <a:defRPr kumimoji="0" kern="1200">
          <a:solidFill>
            <a:schemeClr val="tx1"/>
          </a:solidFill>
          <a:latin typeface="+mn-lt"/>
          <a:ea typeface="+mn-ea"/>
          <a:cs typeface="+mn-cs"/>
        </a:defRPr>
      </a:lvl7pPr>
      <a:lvl8pPr marL="12960972" algn="l" rtl="0" eaLnBrk="1" latinLnBrk="0" hangingPunct="1">
        <a:defRPr kumimoji="0" kern="1200">
          <a:solidFill>
            <a:schemeClr val="tx1"/>
          </a:solidFill>
          <a:latin typeface="+mn-lt"/>
          <a:ea typeface="+mn-ea"/>
          <a:cs typeface="+mn-cs"/>
        </a:defRPr>
      </a:lvl8pPr>
      <a:lvl9pPr marL="14812539"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hart" Target="../charts/chart6.xml"/><Relationship Id="rId3" Type="http://schemas.openxmlformats.org/officeDocument/2006/relationships/chart" Target="../charts/chart1.xml"/><Relationship Id="rId7" Type="http://schemas.openxmlformats.org/officeDocument/2006/relationships/chart" Target="../charts/chart5.xml"/><Relationship Id="rId2" Type="http://schemas.openxmlformats.org/officeDocument/2006/relationships/image" Target="../media/image2.png"/><Relationship Id="rId1" Type="http://schemas.openxmlformats.org/officeDocument/2006/relationships/slideLayout" Target="../slideLayouts/slideLayout4.xml"/><Relationship Id="rId6" Type="http://schemas.openxmlformats.org/officeDocument/2006/relationships/chart" Target="../charts/chart4.xml"/><Relationship Id="rId5" Type="http://schemas.openxmlformats.org/officeDocument/2006/relationships/chart" Target="../charts/chart3.xml"/><Relationship Id="rId10" Type="http://schemas.openxmlformats.org/officeDocument/2006/relationships/image" Target="../media/image4.jpeg"/><Relationship Id="rId4" Type="http://schemas.openxmlformats.org/officeDocument/2006/relationships/chart" Target="../charts/chart2.xml"/><Relationship Id="rId9"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1440181" y="1860021"/>
            <a:ext cx="25923240" cy="6889240"/>
          </a:xfrm>
        </p:spPr>
        <p:txBody>
          <a:bodyPr>
            <a:normAutofit fontScale="90000"/>
          </a:bodyPr>
          <a:lstStyle/>
          <a:p>
            <a:pPr algn="ctr"/>
            <a:r>
              <a:rPr lang="es-ES" sz="5100" b="1" dirty="0">
                <a:solidFill>
                  <a:schemeClr val="tx1"/>
                </a:solidFill>
                <a:effectLst/>
              </a:rPr>
              <a:t/>
            </a:r>
            <a:br>
              <a:rPr lang="es-ES" sz="5100" b="1" dirty="0">
                <a:solidFill>
                  <a:schemeClr val="tx1"/>
                </a:solidFill>
                <a:effectLst/>
              </a:rPr>
            </a:br>
            <a:r>
              <a:rPr lang="es-ES" sz="5100" b="1" dirty="0">
                <a:solidFill>
                  <a:schemeClr val="tx1"/>
                </a:solidFill>
                <a:effectLst/>
              </a:rPr>
              <a:t/>
            </a:r>
            <a:br>
              <a:rPr lang="es-ES" sz="5100" b="1" dirty="0">
                <a:solidFill>
                  <a:schemeClr val="tx1"/>
                </a:solidFill>
                <a:effectLst/>
              </a:rPr>
            </a:br>
            <a:r>
              <a:rPr lang="es-ES" sz="5100" b="1" dirty="0">
                <a:solidFill>
                  <a:schemeClr val="tx1"/>
                </a:solidFill>
                <a:effectLst/>
              </a:rPr>
              <a:t/>
            </a:r>
            <a:br>
              <a:rPr lang="es-ES" sz="5100" b="1" dirty="0">
                <a:solidFill>
                  <a:schemeClr val="tx1"/>
                </a:solidFill>
                <a:effectLst/>
              </a:rPr>
            </a:br>
            <a:r>
              <a:rPr lang="es-ES" sz="6700" b="1" dirty="0" smtClean="0">
                <a:solidFill>
                  <a:schemeClr val="accent2"/>
                </a:solidFill>
                <a:effectLst/>
              </a:rPr>
              <a:t>AUTOTRATAMIENTO EN PACIENTES CON ANTICOAGULANTES ORALES.</a:t>
            </a:r>
            <a:br>
              <a:rPr lang="es-ES" sz="6700" b="1" dirty="0" smtClean="0">
                <a:solidFill>
                  <a:schemeClr val="accent2"/>
                </a:solidFill>
                <a:effectLst/>
              </a:rPr>
            </a:br>
            <a:r>
              <a:rPr lang="es-ES" sz="6700" b="1" dirty="0" smtClean="0">
                <a:solidFill>
                  <a:schemeClr val="accent2"/>
                </a:solidFill>
                <a:effectLst/>
              </a:rPr>
              <a:t>EDUCACIÓN SANITARIA EN LA CONSULTA DE ENFERMERÍA</a:t>
            </a:r>
            <a:r>
              <a:rPr lang="es-ES" sz="5100" b="1" dirty="0">
                <a:solidFill>
                  <a:schemeClr val="accent2"/>
                </a:solidFill>
                <a:effectLst/>
              </a:rPr>
              <a:t/>
            </a:r>
            <a:br>
              <a:rPr lang="es-ES" sz="5100" b="1" dirty="0">
                <a:solidFill>
                  <a:schemeClr val="accent2"/>
                </a:solidFill>
                <a:effectLst/>
              </a:rPr>
            </a:br>
            <a:r>
              <a:rPr lang="es-ES" sz="2700" b="1" i="1" dirty="0">
                <a:solidFill>
                  <a:schemeClr val="accent2"/>
                </a:solidFill>
                <a:effectLst/>
              </a:rPr>
              <a:t/>
            </a:r>
            <a:br>
              <a:rPr lang="es-ES" sz="2700" b="1" i="1" dirty="0">
                <a:solidFill>
                  <a:schemeClr val="accent2"/>
                </a:solidFill>
                <a:effectLst/>
              </a:rPr>
            </a:br>
            <a:r>
              <a:rPr lang="es-ES" sz="3400" b="1" i="1" dirty="0">
                <a:solidFill>
                  <a:schemeClr val="accent2"/>
                </a:solidFill>
                <a:effectLst/>
                <a:latin typeface="Times New Roman"/>
                <a:ea typeface="Times New Roman"/>
              </a:rPr>
              <a:t> </a:t>
            </a:r>
            <a:r>
              <a:rPr lang="es-ES" sz="4600" b="1" dirty="0">
                <a:solidFill>
                  <a:schemeClr val="accent2"/>
                </a:solidFill>
                <a:effectLst/>
                <a:latin typeface="Times New Roman"/>
                <a:ea typeface="Times New Roman"/>
              </a:rPr>
              <a:t/>
            </a:r>
            <a:br>
              <a:rPr lang="es-ES" sz="4600" b="1" dirty="0">
                <a:solidFill>
                  <a:schemeClr val="accent2"/>
                </a:solidFill>
                <a:effectLst/>
                <a:latin typeface="Times New Roman"/>
                <a:ea typeface="Times New Roman"/>
              </a:rPr>
            </a:br>
            <a:r>
              <a:rPr lang="es-ES" sz="5300" b="1" i="1" dirty="0" smtClean="0">
                <a:solidFill>
                  <a:schemeClr val="accent1"/>
                </a:solidFill>
                <a:effectLst/>
                <a:latin typeface="Times New Roman"/>
                <a:ea typeface="Times New Roman"/>
              </a:rPr>
              <a:t>Sra. Luisa María Gracia Mateo; Sra. Ana María Lasala Villa; Sra. Yolanda </a:t>
            </a:r>
            <a:r>
              <a:rPr lang="es-ES" sz="5300" b="1" i="1" dirty="0" smtClean="0">
                <a:solidFill>
                  <a:schemeClr val="accent1"/>
                </a:solidFill>
                <a:effectLst/>
                <a:latin typeface="Times New Roman"/>
                <a:ea typeface="Times New Roman"/>
              </a:rPr>
              <a:t>Echarpe </a:t>
            </a:r>
            <a:r>
              <a:rPr lang="es-ES" sz="5300" b="1" i="1" dirty="0" smtClean="0">
                <a:solidFill>
                  <a:schemeClr val="accent1"/>
                </a:solidFill>
                <a:effectLst/>
                <a:latin typeface="Times New Roman"/>
                <a:ea typeface="Times New Roman"/>
              </a:rPr>
              <a:t>Buil;</a:t>
            </a:r>
            <a:br>
              <a:rPr lang="es-ES" sz="5300" b="1" i="1" dirty="0" smtClean="0">
                <a:solidFill>
                  <a:schemeClr val="accent1"/>
                </a:solidFill>
                <a:effectLst/>
                <a:latin typeface="Times New Roman"/>
                <a:ea typeface="Times New Roman"/>
              </a:rPr>
            </a:br>
            <a:r>
              <a:rPr lang="es-ES" sz="5300" b="1" i="1" dirty="0" smtClean="0">
                <a:solidFill>
                  <a:schemeClr val="accent1"/>
                </a:solidFill>
                <a:effectLst/>
                <a:latin typeface="Times New Roman"/>
                <a:ea typeface="Times New Roman"/>
              </a:rPr>
              <a:t> Sr. Ramón Pombo Mato; Sr. José Ignacio Vela Lacarra; </a:t>
            </a:r>
            <a:br>
              <a:rPr lang="es-ES" sz="5300" b="1" i="1" dirty="0" smtClean="0">
                <a:solidFill>
                  <a:schemeClr val="accent1"/>
                </a:solidFill>
                <a:effectLst/>
                <a:latin typeface="Times New Roman"/>
                <a:ea typeface="Times New Roman"/>
              </a:rPr>
            </a:br>
            <a:r>
              <a:rPr lang="es-ES" sz="5300" b="1" i="1" dirty="0" smtClean="0">
                <a:solidFill>
                  <a:schemeClr val="accent1"/>
                </a:solidFill>
                <a:effectLst/>
                <a:latin typeface="Times New Roman"/>
                <a:ea typeface="Times New Roman"/>
              </a:rPr>
              <a:t>Sra. Carmen Sigüenza </a:t>
            </a:r>
            <a:r>
              <a:rPr lang="es-ES" sz="5300" b="1" i="1" dirty="0" smtClean="0">
                <a:solidFill>
                  <a:schemeClr val="accent1"/>
                </a:solidFill>
                <a:effectLst/>
                <a:latin typeface="Times New Roman"/>
                <a:ea typeface="Times New Roman"/>
              </a:rPr>
              <a:t>Arnedo</a:t>
            </a:r>
            <a:r>
              <a:rPr lang="es-ES" sz="5300" b="1" i="1" dirty="0" smtClean="0">
                <a:solidFill>
                  <a:schemeClr val="accent1"/>
                </a:solidFill>
                <a:effectLst/>
                <a:latin typeface="Times New Roman"/>
                <a:ea typeface="Times New Roman"/>
              </a:rPr>
              <a:t>.</a:t>
            </a:r>
            <a:r>
              <a:rPr lang="es-ES" sz="4600" dirty="0">
                <a:solidFill>
                  <a:schemeClr val="accent1"/>
                </a:solidFill>
                <a:effectLst/>
                <a:latin typeface="Times New Roman"/>
                <a:ea typeface="Times New Roman"/>
              </a:rPr>
              <a:t/>
            </a:r>
            <a:br>
              <a:rPr lang="es-ES" sz="4600" dirty="0">
                <a:solidFill>
                  <a:schemeClr val="accent1"/>
                </a:solidFill>
                <a:effectLst/>
                <a:latin typeface="Times New Roman"/>
                <a:ea typeface="Times New Roman"/>
              </a:rPr>
            </a:br>
            <a:r>
              <a:rPr lang="es-ES" sz="2700" dirty="0">
                <a:solidFill>
                  <a:schemeClr val="accent1"/>
                </a:solidFill>
                <a:effectLst/>
                <a:latin typeface="Times New Roman"/>
                <a:ea typeface="Times New Roman"/>
              </a:rPr>
              <a:t/>
            </a:r>
            <a:br>
              <a:rPr lang="es-ES" sz="2700" dirty="0">
                <a:solidFill>
                  <a:schemeClr val="accent1"/>
                </a:solidFill>
                <a:effectLst/>
                <a:latin typeface="Times New Roman"/>
                <a:ea typeface="Times New Roman"/>
              </a:rPr>
            </a:br>
            <a:r>
              <a:rPr lang="es-ES" sz="8200" dirty="0">
                <a:effectLst/>
              </a:rPr>
              <a:t/>
            </a:r>
            <a:br>
              <a:rPr lang="es-ES" sz="8200" dirty="0">
                <a:effectLst/>
              </a:rPr>
            </a:br>
            <a:endParaRPr lang="es-ES" sz="3400" dirty="0"/>
          </a:p>
        </p:txBody>
      </p:sp>
      <p:sp>
        <p:nvSpPr>
          <p:cNvPr id="5" name="4 Marcador de contenido"/>
          <p:cNvSpPr>
            <a:spLocks noGrp="1"/>
          </p:cNvSpPr>
          <p:nvPr>
            <p:ph sz="half" idx="1"/>
          </p:nvPr>
        </p:nvSpPr>
        <p:spPr>
          <a:xfrm>
            <a:off x="1440180" y="9042796"/>
            <a:ext cx="12721590" cy="26961703"/>
          </a:xfrm>
        </p:spPr>
        <p:txBody>
          <a:bodyPr>
            <a:normAutofit fontScale="92500" lnSpcReduction="20000"/>
          </a:bodyPr>
          <a:lstStyle/>
          <a:p>
            <a:pPr marL="259220" indent="0" algn="just">
              <a:buNone/>
            </a:pPr>
            <a:r>
              <a:rPr lang="es-ES" sz="4000" b="1" dirty="0" smtClean="0"/>
              <a:t>INTRODUCCIÓN</a:t>
            </a:r>
            <a:endParaRPr lang="es-ES" sz="4000" b="1" dirty="0"/>
          </a:p>
          <a:p>
            <a:pPr marL="259220" indent="0" algn="just">
              <a:buNone/>
            </a:pPr>
            <a:r>
              <a:rPr lang="es-ES" sz="4000" dirty="0" smtClean="0"/>
              <a:t>El manejo de anticoagulantes orales (ACO)  con fármacos anti vitamina K se realiza mediante el International Normalized Ratio (INR). La educación sanitaria en la consulta de enfermería de hematología posibilita instruir a  los pacientes para que midan su INR con coagulómetros portátiles y que, posteriormente, ellos mismos se dosifiquen  el fármaco según su resultado.</a:t>
            </a:r>
            <a:endParaRPr lang="es-ES" sz="4000" dirty="0"/>
          </a:p>
          <a:p>
            <a:pPr marL="259220" indent="0" algn="just">
              <a:buNone/>
            </a:pPr>
            <a:endParaRPr lang="es-ES" sz="4000" b="1" dirty="0"/>
          </a:p>
          <a:p>
            <a:pPr marL="259220" indent="0" algn="just">
              <a:buNone/>
            </a:pPr>
            <a:r>
              <a:rPr lang="es-ES" sz="4000" b="1" dirty="0" smtClean="0"/>
              <a:t>OBJETIVOS</a:t>
            </a:r>
          </a:p>
          <a:p>
            <a:pPr marL="259220" indent="0" algn="just">
              <a:buNone/>
            </a:pPr>
            <a:r>
              <a:rPr lang="es-ES" sz="4000" dirty="0" smtClean="0"/>
              <a:t>Valorar la influencia de variables  sociodemográficas  y de salud en el aprendizaje de pacientes  en autotratamiento con anticoagulantes orales. </a:t>
            </a:r>
            <a:endParaRPr lang="es-ES" sz="4000" dirty="0"/>
          </a:p>
          <a:p>
            <a:pPr marL="259220" indent="0" algn="just">
              <a:buNone/>
            </a:pPr>
            <a:endParaRPr lang="es-ES" sz="4000" b="1" dirty="0" smtClean="0"/>
          </a:p>
          <a:p>
            <a:pPr marL="259220" indent="0" algn="just">
              <a:buNone/>
            </a:pPr>
            <a:r>
              <a:rPr lang="es-ES" sz="4000" b="1" dirty="0" smtClean="0"/>
              <a:t>MATERIAL </a:t>
            </a:r>
            <a:r>
              <a:rPr lang="es-ES" sz="4000" b="1" dirty="0"/>
              <a:t>Y </a:t>
            </a:r>
            <a:r>
              <a:rPr lang="es-ES" sz="4000" b="1" dirty="0" smtClean="0"/>
              <a:t>MÉTODOS</a:t>
            </a:r>
          </a:p>
          <a:p>
            <a:pPr marL="259220" indent="0" algn="just">
              <a:buNone/>
            </a:pPr>
            <a:r>
              <a:rPr lang="es-ES" sz="4000" dirty="0" smtClean="0"/>
              <a:t>Estudio descriptivo durante el periodo comprendido entre Octubre de 2017 y Junio de  2019. Se analizaron variables demográficas: edad, sexo y nivel de estudios. Así como tipo de fármaco prescrito, rango de INR, y patología que motivó la anticoagulación.</a:t>
            </a:r>
          </a:p>
          <a:p>
            <a:pPr marL="259220" indent="0" algn="just">
              <a:buNone/>
            </a:pPr>
            <a:endParaRPr lang="es-ES" sz="4000" dirty="0"/>
          </a:p>
          <a:p>
            <a:pPr marL="259220" indent="0" algn="just">
              <a:buNone/>
            </a:pPr>
            <a:r>
              <a:rPr lang="es-ES" sz="4000" b="1" dirty="0" smtClean="0"/>
              <a:t>RESULTADOS</a:t>
            </a:r>
            <a:endParaRPr lang="es-ES" sz="4000" b="1" dirty="0"/>
          </a:p>
          <a:p>
            <a:pPr marL="259220" indent="0" algn="just">
              <a:buNone/>
            </a:pPr>
            <a:r>
              <a:rPr lang="es-ES" sz="4000" dirty="0" smtClean="0"/>
              <a:t>La muestra estudiada fue de 86 pacientes, con un rango de edad comprendida entre los 16 y los 89 años; de los cuales el 56% fueron mujeres y el 44% hombres. El 37% de los participantes  cursaron estudios de Grado Superior.</a:t>
            </a:r>
          </a:p>
          <a:p>
            <a:pPr marL="259220" indent="0" algn="just">
              <a:buNone/>
            </a:pPr>
            <a:r>
              <a:rPr lang="es-ES" sz="4000" dirty="0" smtClean="0"/>
              <a:t>Un 93% tomaba </a:t>
            </a:r>
            <a:r>
              <a:rPr lang="es-ES" sz="4000" dirty="0"/>
              <a:t>a</a:t>
            </a:r>
            <a:r>
              <a:rPr lang="es-ES" sz="4000" dirty="0" smtClean="0"/>
              <a:t>cenocumarol de 4mg., y de 1mg el 7% restante. </a:t>
            </a:r>
          </a:p>
          <a:p>
            <a:pPr marL="259220" indent="0" algn="just">
              <a:buNone/>
            </a:pPr>
            <a:r>
              <a:rPr lang="es-ES" sz="4000" dirty="0" smtClean="0"/>
              <a:t>El rango de INR (2-3) fue el más prevalente  representando el 86%  de la muestra.</a:t>
            </a:r>
          </a:p>
          <a:p>
            <a:pPr marL="259220" indent="0" algn="just">
              <a:buNone/>
            </a:pPr>
            <a:r>
              <a:rPr lang="es-ES" sz="4000" dirty="0" smtClean="0"/>
              <a:t>En cuanto a la patología, destacaron con un 46% la prótesis valvular, el TEP 15% y las arritmias cardiacas 13%.</a:t>
            </a:r>
          </a:p>
          <a:p>
            <a:pPr marL="259220" indent="0" algn="just">
              <a:buNone/>
            </a:pPr>
            <a:r>
              <a:rPr lang="es-ES" sz="4000" dirty="0" smtClean="0"/>
              <a:t>Se realizaron controles periódicos al mes, a los seis meses y ya posteriormente una vez al año. Sólo dos participantes han abandonado el autotratamiento por dificultades técnicas.</a:t>
            </a:r>
            <a:endParaRPr lang="es-ES" sz="4000" dirty="0"/>
          </a:p>
          <a:p>
            <a:pPr marL="259220" indent="0" algn="just">
              <a:buNone/>
            </a:pPr>
            <a:endParaRPr lang="es-ES" sz="4000" b="1" dirty="0"/>
          </a:p>
          <a:p>
            <a:pPr marL="259220" indent="0" algn="just">
              <a:buNone/>
            </a:pPr>
            <a:r>
              <a:rPr lang="es-ES" sz="4000" b="1" dirty="0" smtClean="0"/>
              <a:t>CONCLUSIONES</a:t>
            </a:r>
          </a:p>
          <a:p>
            <a:pPr marL="830720" indent="-571500" algn="just">
              <a:buFont typeface="Wingdings" panose="05000000000000000000" pitchFamily="2" charset="2"/>
              <a:buChar char="Ø"/>
            </a:pPr>
            <a:r>
              <a:rPr lang="es-ES" sz="4000" dirty="0" smtClean="0"/>
              <a:t>Las variables estudiadas no  influyen  en el aprendizaje del autotratamiento.</a:t>
            </a:r>
          </a:p>
          <a:p>
            <a:pPr marL="830720" indent="-571500" algn="just">
              <a:buFont typeface="Wingdings" panose="05000000000000000000" pitchFamily="2" charset="2"/>
              <a:buChar char="Ø"/>
            </a:pPr>
            <a:r>
              <a:rPr lang="es-ES" sz="4000" dirty="0" smtClean="0"/>
              <a:t>Mejor control de INR.</a:t>
            </a:r>
          </a:p>
          <a:p>
            <a:pPr marL="830720" indent="-571500" algn="just">
              <a:buFont typeface="Wingdings" panose="05000000000000000000" pitchFamily="2" charset="2"/>
              <a:buChar char="Ø"/>
            </a:pPr>
            <a:r>
              <a:rPr lang="es-ES" sz="4000" dirty="0" smtClean="0"/>
              <a:t>Mayor calidad de vida y autonomía.</a:t>
            </a:r>
          </a:p>
          <a:p>
            <a:pPr marL="830720" indent="-571500" algn="just">
              <a:buFont typeface="Wingdings" panose="05000000000000000000" pitchFamily="2" charset="2"/>
              <a:buChar char="Ø"/>
            </a:pPr>
            <a:r>
              <a:rPr lang="es-ES" sz="4000" dirty="0" smtClean="0"/>
              <a:t>Disminución de visitas clínicas</a:t>
            </a:r>
            <a:r>
              <a:rPr lang="es-ES" sz="3000" dirty="0" smtClean="0"/>
              <a:t>.</a:t>
            </a:r>
            <a:endParaRPr lang="es-ES" sz="3000" dirty="0"/>
          </a:p>
          <a:p>
            <a:pPr marL="259220" indent="0">
              <a:buNone/>
            </a:pPr>
            <a:endParaRPr lang="es-ES" sz="6300" dirty="0"/>
          </a:p>
          <a:p>
            <a:pPr marL="259220" indent="0" algn="just">
              <a:buNone/>
            </a:pPr>
            <a:endParaRPr lang="es-ES" sz="4400" dirty="0"/>
          </a:p>
          <a:p>
            <a:pPr marL="259220" indent="0">
              <a:buNone/>
            </a:pPr>
            <a:endParaRPr lang="es-ES" sz="5700" dirty="0"/>
          </a:p>
          <a:p>
            <a:pPr marL="259220" indent="0">
              <a:buNone/>
            </a:pPr>
            <a:endParaRPr lang="es-ES" sz="5700" dirty="0"/>
          </a:p>
          <a:p>
            <a:pPr marL="259220" indent="0">
              <a:buNone/>
            </a:pPr>
            <a:endParaRPr lang="es-ES" sz="5700" dirty="0"/>
          </a:p>
          <a:p>
            <a:pPr marL="259220" indent="0">
              <a:buNone/>
            </a:pPr>
            <a:endParaRPr lang="es-ES" sz="5700" dirty="0"/>
          </a:p>
        </p:txBody>
      </p:sp>
      <p:pic>
        <p:nvPicPr>
          <p:cNvPr id="6" name="Picture 4" descr="logotipo salu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8803600" cy="24485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4" name="2 Gráfico"/>
          <p:cNvGraphicFramePr>
            <a:graphicFrameLocks/>
          </p:cNvGraphicFramePr>
          <p:nvPr>
            <p:extLst>
              <p:ext uri="{D42A27DB-BD31-4B8C-83A1-F6EECF244321}">
                <p14:modId xmlns:p14="http://schemas.microsoft.com/office/powerpoint/2010/main" val="1316684615"/>
              </p:ext>
            </p:extLst>
          </p:nvPr>
        </p:nvGraphicFramePr>
        <p:xfrm>
          <a:off x="14657509" y="19130732"/>
          <a:ext cx="5670376" cy="432048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6 Marcador de contenido"/>
          <p:cNvGraphicFramePr>
            <a:graphicFrameLocks noGrp="1"/>
          </p:cNvGraphicFramePr>
          <p:nvPr>
            <p:ph sz="half" idx="2"/>
            <p:extLst>
              <p:ext uri="{D42A27DB-BD31-4B8C-83A1-F6EECF244321}">
                <p14:modId xmlns:p14="http://schemas.microsoft.com/office/powerpoint/2010/main" val="1825433385"/>
              </p:ext>
            </p:extLst>
          </p:nvPr>
        </p:nvGraphicFramePr>
        <p:xfrm>
          <a:off x="14401800" y="16418074"/>
          <a:ext cx="6192688" cy="6624736"/>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8" name="7 Gráfico"/>
          <p:cNvGraphicFramePr/>
          <p:nvPr>
            <p:extLst>
              <p:ext uri="{D42A27DB-BD31-4B8C-83A1-F6EECF244321}">
                <p14:modId xmlns:p14="http://schemas.microsoft.com/office/powerpoint/2010/main" val="4266439068"/>
              </p:ext>
            </p:extLst>
          </p:nvPr>
        </p:nvGraphicFramePr>
        <p:xfrm>
          <a:off x="21026536" y="22250722"/>
          <a:ext cx="7488832" cy="5904656"/>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9" name="8 Gráfico"/>
          <p:cNvGraphicFramePr/>
          <p:nvPr>
            <p:extLst>
              <p:ext uri="{D42A27DB-BD31-4B8C-83A1-F6EECF244321}">
                <p14:modId xmlns:p14="http://schemas.microsoft.com/office/powerpoint/2010/main" val="331335793"/>
              </p:ext>
            </p:extLst>
          </p:nvPr>
        </p:nvGraphicFramePr>
        <p:xfrm>
          <a:off x="14401800" y="23114818"/>
          <a:ext cx="7128792" cy="540060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3" name="2 Gráfico"/>
          <p:cNvGraphicFramePr/>
          <p:nvPr>
            <p:extLst>
              <p:ext uri="{D42A27DB-BD31-4B8C-83A1-F6EECF244321}">
                <p14:modId xmlns:p14="http://schemas.microsoft.com/office/powerpoint/2010/main" val="2305189123"/>
              </p:ext>
            </p:extLst>
          </p:nvPr>
        </p:nvGraphicFramePr>
        <p:xfrm>
          <a:off x="21242760" y="17354178"/>
          <a:ext cx="7560840" cy="5616624"/>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10" name="9 Gráfico"/>
          <p:cNvGraphicFramePr/>
          <p:nvPr>
            <p:extLst>
              <p:ext uri="{D42A27DB-BD31-4B8C-83A1-F6EECF244321}">
                <p14:modId xmlns:p14="http://schemas.microsoft.com/office/powerpoint/2010/main" val="3270874769"/>
              </p:ext>
            </p:extLst>
          </p:nvPr>
        </p:nvGraphicFramePr>
        <p:xfrm>
          <a:off x="17354128" y="28659434"/>
          <a:ext cx="9793088" cy="6624736"/>
        </p:xfrm>
        <a:graphic>
          <a:graphicData uri="http://schemas.openxmlformats.org/drawingml/2006/chart">
            <c:chart xmlns:c="http://schemas.openxmlformats.org/drawingml/2006/chart" xmlns:r="http://schemas.openxmlformats.org/officeDocument/2006/relationships" r:id="rId8"/>
          </a:graphicData>
        </a:graphic>
      </p:graphicFrame>
      <p:pic>
        <p:nvPicPr>
          <p:cNvPr id="11" name="10 Imagen"/>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7237368" y="-45331"/>
            <a:ext cx="11518204" cy="2493853"/>
          </a:xfrm>
          <a:prstGeom prst="rect">
            <a:avLst/>
          </a:prstGeom>
        </p:spPr>
      </p:pic>
      <p:pic>
        <p:nvPicPr>
          <p:cNvPr id="1026" name="Picture 2" descr="C:\Users\Saudi\Downloads\3e65052a-bd15-4aff-9471-474af74f284a.JPG"/>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063540" y="9793338"/>
            <a:ext cx="12457384" cy="7056784"/>
          </a:xfrm>
          <a:prstGeom prst="rect">
            <a:avLst/>
          </a:prstGeom>
          <a:noFill/>
          <a:ln w="57150">
            <a:solidFill>
              <a:schemeClr val="accent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7786608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ío">
  <a:themeElements>
    <a:clrScheme name="Brío">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Brío">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río">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Verve</Template>
  <TotalTime>293</TotalTime>
  <Words>310</Words>
  <Application>Microsoft Office PowerPoint</Application>
  <PresentationFormat>Personalizado</PresentationFormat>
  <Paragraphs>31</Paragraphs>
  <Slides>1</Slides>
  <Notes>0</Notes>
  <HiddenSlides>0</HiddenSlides>
  <MMClips>0</MMClips>
  <ScaleCrop>false</ScaleCrop>
  <HeadingPairs>
    <vt:vector size="4" baseType="variant">
      <vt:variant>
        <vt:lpstr>Tema</vt:lpstr>
      </vt:variant>
      <vt:variant>
        <vt:i4>1</vt:i4>
      </vt:variant>
      <vt:variant>
        <vt:lpstr>Títulos de diapositiva</vt:lpstr>
      </vt:variant>
      <vt:variant>
        <vt:i4>1</vt:i4>
      </vt:variant>
    </vt:vector>
  </HeadingPairs>
  <TitlesOfParts>
    <vt:vector size="2" baseType="lpstr">
      <vt:lpstr>Brío</vt:lpstr>
      <vt:lpstr>   AUTOTRATAMIENTO EN PACIENTES CON ANTICOAGULANTES ORALES. EDUCACIÓN SANITARIA EN LA CONSULTA DE ENFERMERÍA    Sra. Luisa María Gracia Mateo; Sra. Ana María Lasala Villa; Sra. Yolanda Echarpe Buil;  Sr. Ramón Pombo Mato; Sr. José Ignacio Vela Lacarra;  Sra. Carmen Sigüenza Arnedo.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IMPORTANCIA DEL GRADO DE RESPUESTA PATOLOGICA (PRG) DE LAS METASTASIS HEPATICAS DE ORIGEN COLORRECTAL EN LOS PACIENTES TRATADOS CON NEOADYUVANCIA. ¿DEBE CONTEMPLARSE DE FORMA RUTINARIA EN EL ESTUDIO ANATOMOPATOLÓGICO? NUESTRA EXPERIENCIA MULTIDICIPLINAR TRAS 183 RESECCIONES HEPÁTICAS EN UN HOSPITAL DE TERCER NIVEL Y EN UNA UNIDAD DE REFERENCIA  Dr. D. VM. Borrego-Estella, Dr. D. S. Saudí-Moro, Dra. Dña. I. Molinos-Arruebo,  Dra. Dña. LM. Gracia-Mateo, Dr. D. GC. Inaraja-Pérez, Dr. D. I. Talal-El Abur, Dr. JL. Moyá-Andía,  Dra. Dña. M. Pérez-Sánchez-Cuadrado, Dr. D. C. Hörndler-Argarate, Dr. D. A. Serrablo-Requejo Servicio de Cirugía General y del Aparato Digestivo y Servicio de Anatomía Patológica Hospital General Universitario Miguel Servet de Zaragoza. España</dc:title>
  <dc:creator>Saudi</dc:creator>
  <cp:lastModifiedBy>Saudi</cp:lastModifiedBy>
  <cp:revision>36</cp:revision>
  <dcterms:created xsi:type="dcterms:W3CDTF">2013-09-30T09:39:57Z</dcterms:created>
  <dcterms:modified xsi:type="dcterms:W3CDTF">2019-09-03T21:11:41Z</dcterms:modified>
</cp:coreProperties>
</file>