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36004500"/>
  <p:notesSz cx="6858000" cy="9144000"/>
  <p:defaultTextStyle>
    <a:defPPr>
      <a:defRPr lang="es-ES"/>
    </a:defPPr>
    <a:lvl1pPr marL="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192" y="6024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C7225-776E-4E41-81B8-1F1B3256D01E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C8A1CA1-20C0-4A1F-8AA5-3E63EC783CEC}">
      <dgm:prSet phldrT="[Texto]" custT="1"/>
      <dgm:spPr/>
      <dgm:t>
        <a:bodyPr/>
        <a:lstStyle/>
        <a:p>
          <a:r>
            <a:rPr lang="es-ES" sz="4000" dirty="0" smtClean="0"/>
            <a:t>Concepto</a:t>
          </a:r>
          <a:endParaRPr lang="es-ES" sz="4000" dirty="0"/>
        </a:p>
      </dgm:t>
    </dgm:pt>
    <dgm:pt modelId="{4105A4A1-3E9C-47EA-9C4C-2C735E630E3A}" type="parTrans" cxnId="{2A4BC522-BF7E-4856-838A-1089FFB56AF0}">
      <dgm:prSet/>
      <dgm:spPr/>
      <dgm:t>
        <a:bodyPr/>
        <a:lstStyle/>
        <a:p>
          <a:endParaRPr lang="es-ES"/>
        </a:p>
      </dgm:t>
    </dgm:pt>
    <dgm:pt modelId="{C41588FE-CEAC-41FA-BADD-0014C58D9F9D}" type="sibTrans" cxnId="{2A4BC522-BF7E-4856-838A-1089FFB56AF0}">
      <dgm:prSet/>
      <dgm:spPr/>
      <dgm:t>
        <a:bodyPr/>
        <a:lstStyle/>
        <a:p>
          <a:endParaRPr lang="es-ES"/>
        </a:p>
      </dgm:t>
    </dgm:pt>
    <dgm:pt modelId="{8D28D3CD-6BAE-4546-B3DD-A89D63F192D0}">
      <dgm:prSet phldrT="[Texto]" custT="1"/>
      <dgm:spPr/>
      <dgm:t>
        <a:bodyPr/>
        <a:lstStyle/>
        <a:p>
          <a:r>
            <a:rPr lang="es-ES" sz="3200" dirty="0" smtClean="0"/>
            <a:t>Exceso de masa </a:t>
          </a:r>
          <a:r>
            <a:rPr lang="es-ES" sz="3200" dirty="0" err="1" smtClean="0"/>
            <a:t>eritrocitaria</a:t>
          </a:r>
          <a:r>
            <a:rPr lang="es-ES" sz="3200" dirty="0" smtClean="0"/>
            <a:t> total del organismo, medida por dilución </a:t>
          </a:r>
          <a:r>
            <a:rPr lang="es-ES" sz="3200" dirty="0" err="1" smtClean="0"/>
            <a:t>radioisotópica</a:t>
          </a:r>
          <a:r>
            <a:rPr lang="es-ES" sz="3200" dirty="0" smtClean="0"/>
            <a:t>, superior al 120% correspondiente al sujeto por su superficie corporal. </a:t>
          </a:r>
          <a:endParaRPr lang="es-ES" sz="3200" dirty="0"/>
        </a:p>
      </dgm:t>
    </dgm:pt>
    <dgm:pt modelId="{3A4FA74A-7BFA-4298-A472-1B51C7ACA2F0}" type="parTrans" cxnId="{2E3C47E3-A380-4EEB-A1FE-4C7D38444E5C}">
      <dgm:prSet/>
      <dgm:spPr/>
      <dgm:t>
        <a:bodyPr/>
        <a:lstStyle/>
        <a:p>
          <a:endParaRPr lang="es-ES"/>
        </a:p>
      </dgm:t>
    </dgm:pt>
    <dgm:pt modelId="{B188E060-70A4-404A-99B0-40842D83903B}" type="sibTrans" cxnId="{2E3C47E3-A380-4EEB-A1FE-4C7D38444E5C}">
      <dgm:prSet/>
      <dgm:spPr/>
      <dgm:t>
        <a:bodyPr/>
        <a:lstStyle/>
        <a:p>
          <a:endParaRPr lang="es-ES"/>
        </a:p>
      </dgm:t>
    </dgm:pt>
    <dgm:pt modelId="{6441C27E-40F6-462A-B004-A0C8DFBB06BB}">
      <dgm:prSet phldrT="[Texto]" custT="1"/>
      <dgm:spPr/>
      <dgm:t>
        <a:bodyPr/>
        <a:lstStyle/>
        <a:p>
          <a:r>
            <a:rPr lang="es-ES" sz="3200" dirty="0" smtClean="0"/>
            <a:t>Hemoglobina en hombre 16.5mg/dl           </a:t>
          </a:r>
          <a:r>
            <a:rPr lang="es-ES" sz="3200" dirty="0" smtClean="0">
              <a:latin typeface="Times New Roman"/>
              <a:cs typeface="Times New Roman"/>
            </a:rPr>
            <a:t>• Hemoglobina en mujer 16.0 mg/dl</a:t>
          </a:r>
          <a:endParaRPr lang="es-ES" sz="3200" dirty="0"/>
        </a:p>
      </dgm:t>
    </dgm:pt>
    <dgm:pt modelId="{9F24B5BB-6494-4FEE-8318-67B2A7C42297}" type="parTrans" cxnId="{01700392-F166-4F28-93A6-2C03AC93A00C}">
      <dgm:prSet/>
      <dgm:spPr/>
      <dgm:t>
        <a:bodyPr/>
        <a:lstStyle/>
        <a:p>
          <a:endParaRPr lang="es-ES"/>
        </a:p>
      </dgm:t>
    </dgm:pt>
    <dgm:pt modelId="{15E3F59F-9F7A-43F6-A2C7-AE49C8C584A1}" type="sibTrans" cxnId="{01700392-F166-4F28-93A6-2C03AC93A00C}">
      <dgm:prSet/>
      <dgm:spPr/>
      <dgm:t>
        <a:bodyPr/>
        <a:lstStyle/>
        <a:p>
          <a:endParaRPr lang="es-ES"/>
        </a:p>
      </dgm:t>
    </dgm:pt>
    <dgm:pt modelId="{DEC55E20-26DF-4883-B7E5-FC83357EEF97}">
      <dgm:prSet phldrT="[Texto]" custT="1"/>
      <dgm:spPr/>
      <dgm:t>
        <a:bodyPr/>
        <a:lstStyle/>
        <a:p>
          <a:r>
            <a:rPr lang="es-ES" sz="3200" dirty="0" smtClean="0"/>
            <a:t>El aumento de glóbulos rojos de tamaño normal, con un volumen plasmático también normal, depara un aumento de la masa o volumen eritrocitario que ocasiona  </a:t>
          </a:r>
          <a:r>
            <a:rPr lang="es-ES" sz="3200" dirty="0" err="1" smtClean="0"/>
            <a:t>hiperviscosidad</a:t>
          </a:r>
          <a:r>
            <a:rPr lang="es-ES" sz="3200" dirty="0" smtClean="0"/>
            <a:t> sanguínea , dificultad de flujo </a:t>
          </a:r>
          <a:r>
            <a:rPr lang="es-ES" sz="3200" dirty="0" err="1" smtClean="0"/>
            <a:t>intravascular</a:t>
          </a:r>
          <a:r>
            <a:rPr lang="es-ES" sz="3200" dirty="0" smtClean="0"/>
            <a:t>  y disminución del aporte de oxígeno a los tejidos.</a:t>
          </a:r>
          <a:endParaRPr lang="es-ES" sz="3200" dirty="0"/>
        </a:p>
      </dgm:t>
    </dgm:pt>
    <dgm:pt modelId="{BD950B92-8CF9-4E45-8F42-2E0AE68986E6}" type="parTrans" cxnId="{6C21692D-B42F-46A7-A344-2F24363C85D3}">
      <dgm:prSet/>
      <dgm:spPr/>
      <dgm:t>
        <a:bodyPr/>
        <a:lstStyle/>
        <a:p>
          <a:endParaRPr lang="es-ES"/>
        </a:p>
      </dgm:t>
    </dgm:pt>
    <dgm:pt modelId="{63F244D7-ECBD-4C00-8794-ED977546A511}" type="sibTrans" cxnId="{6C21692D-B42F-46A7-A344-2F24363C85D3}">
      <dgm:prSet/>
      <dgm:spPr/>
      <dgm:t>
        <a:bodyPr/>
        <a:lstStyle/>
        <a:p>
          <a:endParaRPr lang="es-ES"/>
        </a:p>
      </dgm:t>
    </dgm:pt>
    <dgm:pt modelId="{2F4DD633-E633-4203-A004-80EEB4724EE9}">
      <dgm:prSet phldrT="[Texto]" custT="1"/>
      <dgm:spPr/>
      <dgm:t>
        <a:bodyPr/>
        <a:lstStyle/>
        <a:p>
          <a:endParaRPr lang="es-ES" sz="3200" dirty="0"/>
        </a:p>
      </dgm:t>
    </dgm:pt>
    <dgm:pt modelId="{D8E11FD8-6772-40A6-BF13-EE5FA95622E4}" type="parTrans" cxnId="{E37B11EA-3124-4787-ACED-3A67F742EB89}">
      <dgm:prSet/>
      <dgm:spPr/>
      <dgm:t>
        <a:bodyPr/>
        <a:lstStyle/>
        <a:p>
          <a:endParaRPr lang="es-ES"/>
        </a:p>
      </dgm:t>
    </dgm:pt>
    <dgm:pt modelId="{EAF6A8C2-3E90-4BB3-AAE4-6455C04A640A}" type="sibTrans" cxnId="{E37B11EA-3124-4787-ACED-3A67F742EB89}">
      <dgm:prSet/>
      <dgm:spPr/>
      <dgm:t>
        <a:bodyPr/>
        <a:lstStyle/>
        <a:p>
          <a:endParaRPr lang="es-ES"/>
        </a:p>
      </dgm:t>
    </dgm:pt>
    <dgm:pt modelId="{7D2B6E1C-1924-44B4-950E-5338B18DA614}" type="pres">
      <dgm:prSet presAssocID="{61EC7225-776E-4E41-81B8-1F1B3256D01E}" presName="linear" presStyleCnt="0">
        <dgm:presLayoutVars>
          <dgm:dir/>
          <dgm:animLvl val="lvl"/>
          <dgm:resizeHandles val="exact"/>
        </dgm:presLayoutVars>
      </dgm:prSet>
      <dgm:spPr/>
    </dgm:pt>
    <dgm:pt modelId="{C2524EAB-A9DA-4D68-8111-158AF2AD708D}" type="pres">
      <dgm:prSet presAssocID="{1C8A1CA1-20C0-4A1F-8AA5-3E63EC783CEC}" presName="parentLin" presStyleCnt="0"/>
      <dgm:spPr/>
    </dgm:pt>
    <dgm:pt modelId="{4FAC1391-21CF-4543-8B69-6F95D24B7AB7}" type="pres">
      <dgm:prSet presAssocID="{1C8A1CA1-20C0-4A1F-8AA5-3E63EC783CEC}" presName="parentLeftMargin" presStyleLbl="node1" presStyleIdx="0" presStyleCnt="1"/>
      <dgm:spPr/>
    </dgm:pt>
    <dgm:pt modelId="{5B55F845-BBC6-40A3-BAC2-66690C29CC92}" type="pres">
      <dgm:prSet presAssocID="{1C8A1CA1-20C0-4A1F-8AA5-3E63EC783C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A7CDBCE-4ACC-4867-A0B1-D186B4FFD82E}" type="pres">
      <dgm:prSet presAssocID="{1C8A1CA1-20C0-4A1F-8AA5-3E63EC783CEC}" presName="negativeSpace" presStyleCnt="0"/>
      <dgm:spPr/>
    </dgm:pt>
    <dgm:pt modelId="{FC99174C-D6C0-46DA-887B-CADF2163F6D9}" type="pres">
      <dgm:prSet presAssocID="{1C8A1CA1-20C0-4A1F-8AA5-3E63EC783CE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37B11EA-3124-4787-ACED-3A67F742EB89}" srcId="{8D28D3CD-6BAE-4546-B3DD-A89D63F192D0}" destId="{2F4DD633-E633-4203-A004-80EEB4724EE9}" srcOrd="1" destOrd="0" parTransId="{D8E11FD8-6772-40A6-BF13-EE5FA95622E4}" sibTransId="{EAF6A8C2-3E90-4BB3-AAE4-6455C04A640A}"/>
    <dgm:cxn modelId="{56F3E37C-0A5E-4695-A2AE-7C35622D7BAA}" type="presOf" srcId="{6441C27E-40F6-462A-B004-A0C8DFBB06BB}" destId="{FC99174C-D6C0-46DA-887B-CADF2163F6D9}" srcOrd="0" destOrd="1" presId="urn:microsoft.com/office/officeart/2005/8/layout/list1"/>
    <dgm:cxn modelId="{15EDEF80-1479-4730-A8D1-40C9573F8ACC}" type="presOf" srcId="{1C8A1CA1-20C0-4A1F-8AA5-3E63EC783CEC}" destId="{5B55F845-BBC6-40A3-BAC2-66690C29CC92}" srcOrd="1" destOrd="0" presId="urn:microsoft.com/office/officeart/2005/8/layout/list1"/>
    <dgm:cxn modelId="{687ADC81-E61C-4239-B708-AD7520773EC1}" type="presOf" srcId="{DEC55E20-26DF-4883-B7E5-FC83357EEF97}" destId="{FC99174C-D6C0-46DA-887B-CADF2163F6D9}" srcOrd="0" destOrd="3" presId="urn:microsoft.com/office/officeart/2005/8/layout/list1"/>
    <dgm:cxn modelId="{2EB8A0C2-F318-4E06-BEFE-51FF2B0B2CD5}" type="presOf" srcId="{61EC7225-776E-4E41-81B8-1F1B3256D01E}" destId="{7D2B6E1C-1924-44B4-950E-5338B18DA614}" srcOrd="0" destOrd="0" presId="urn:microsoft.com/office/officeart/2005/8/layout/list1"/>
    <dgm:cxn modelId="{9ECFE83B-5752-4769-8177-B94B636E8CAB}" type="presOf" srcId="{2F4DD633-E633-4203-A004-80EEB4724EE9}" destId="{FC99174C-D6C0-46DA-887B-CADF2163F6D9}" srcOrd="0" destOrd="2" presId="urn:microsoft.com/office/officeart/2005/8/layout/list1"/>
    <dgm:cxn modelId="{6C21692D-B42F-46A7-A344-2F24363C85D3}" srcId="{1C8A1CA1-20C0-4A1F-8AA5-3E63EC783CEC}" destId="{DEC55E20-26DF-4883-B7E5-FC83357EEF97}" srcOrd="1" destOrd="0" parTransId="{BD950B92-8CF9-4E45-8F42-2E0AE68986E6}" sibTransId="{63F244D7-ECBD-4C00-8794-ED977546A511}"/>
    <dgm:cxn modelId="{B40A0EC0-D50A-4EAF-8B2C-F570FD30086D}" type="presOf" srcId="{1C8A1CA1-20C0-4A1F-8AA5-3E63EC783CEC}" destId="{4FAC1391-21CF-4543-8B69-6F95D24B7AB7}" srcOrd="0" destOrd="0" presId="urn:microsoft.com/office/officeart/2005/8/layout/list1"/>
    <dgm:cxn modelId="{293D087D-3B11-49B7-B924-D0A507FB3133}" type="presOf" srcId="{8D28D3CD-6BAE-4546-B3DD-A89D63F192D0}" destId="{FC99174C-D6C0-46DA-887B-CADF2163F6D9}" srcOrd="0" destOrd="0" presId="urn:microsoft.com/office/officeart/2005/8/layout/list1"/>
    <dgm:cxn modelId="{2E3C47E3-A380-4EEB-A1FE-4C7D38444E5C}" srcId="{1C8A1CA1-20C0-4A1F-8AA5-3E63EC783CEC}" destId="{8D28D3CD-6BAE-4546-B3DD-A89D63F192D0}" srcOrd="0" destOrd="0" parTransId="{3A4FA74A-7BFA-4298-A472-1B51C7ACA2F0}" sibTransId="{B188E060-70A4-404A-99B0-40842D83903B}"/>
    <dgm:cxn modelId="{01700392-F166-4F28-93A6-2C03AC93A00C}" srcId="{8D28D3CD-6BAE-4546-B3DD-A89D63F192D0}" destId="{6441C27E-40F6-462A-B004-A0C8DFBB06BB}" srcOrd="0" destOrd="0" parTransId="{9F24B5BB-6494-4FEE-8318-67B2A7C42297}" sibTransId="{15E3F59F-9F7A-43F6-A2C7-AE49C8C584A1}"/>
    <dgm:cxn modelId="{2A4BC522-BF7E-4856-838A-1089FFB56AF0}" srcId="{61EC7225-776E-4E41-81B8-1F1B3256D01E}" destId="{1C8A1CA1-20C0-4A1F-8AA5-3E63EC783CEC}" srcOrd="0" destOrd="0" parTransId="{4105A4A1-3E9C-47EA-9C4C-2C735E630E3A}" sibTransId="{C41588FE-CEAC-41FA-BADD-0014C58D9F9D}"/>
    <dgm:cxn modelId="{AF944361-0905-4E6B-91E3-551D67FB77C5}" type="presParOf" srcId="{7D2B6E1C-1924-44B4-950E-5338B18DA614}" destId="{C2524EAB-A9DA-4D68-8111-158AF2AD708D}" srcOrd="0" destOrd="0" presId="urn:microsoft.com/office/officeart/2005/8/layout/list1"/>
    <dgm:cxn modelId="{7E856940-0C82-41A3-BC77-9FECA20AEDFE}" type="presParOf" srcId="{C2524EAB-A9DA-4D68-8111-158AF2AD708D}" destId="{4FAC1391-21CF-4543-8B69-6F95D24B7AB7}" srcOrd="0" destOrd="0" presId="urn:microsoft.com/office/officeart/2005/8/layout/list1"/>
    <dgm:cxn modelId="{C1E1AA59-43BF-45D2-8FB1-766325F82ADD}" type="presParOf" srcId="{C2524EAB-A9DA-4D68-8111-158AF2AD708D}" destId="{5B55F845-BBC6-40A3-BAC2-66690C29CC92}" srcOrd="1" destOrd="0" presId="urn:microsoft.com/office/officeart/2005/8/layout/list1"/>
    <dgm:cxn modelId="{FF813D55-F11A-457A-9D7B-52976AB6222D}" type="presParOf" srcId="{7D2B6E1C-1924-44B4-950E-5338B18DA614}" destId="{5A7CDBCE-4ACC-4867-A0B1-D186B4FFD82E}" srcOrd="1" destOrd="0" presId="urn:microsoft.com/office/officeart/2005/8/layout/list1"/>
    <dgm:cxn modelId="{6668B683-DD28-4B4B-B3A1-86C321717B2A}" type="presParOf" srcId="{7D2B6E1C-1924-44B4-950E-5338B18DA614}" destId="{FC99174C-D6C0-46DA-887B-CADF2163F6D9}" srcOrd="2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A9272B-C2AE-4934-880D-B7532964E3EB}" type="doc">
      <dgm:prSet loTypeId="urn:microsoft.com/office/officeart/2005/8/layout/hierarchy4" loCatId="hierarchy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C9D4CDDB-44C9-403A-9663-2AEDCA387779}">
      <dgm:prSet phldrT="[Texto]" custT="1"/>
      <dgm:spPr/>
      <dgm:t>
        <a:bodyPr/>
        <a:lstStyle/>
        <a:p>
          <a:r>
            <a:rPr lang="es-ES" sz="7200" dirty="0" smtClean="0"/>
            <a:t>DIAGNÓSTICOS DIFERENCIALES</a:t>
          </a:r>
          <a:endParaRPr lang="es-ES" sz="7200" dirty="0"/>
        </a:p>
      </dgm:t>
    </dgm:pt>
    <dgm:pt modelId="{FC6902F9-483B-426A-A862-6F5B86DE6368}" type="parTrans" cxnId="{4074B2F5-526D-46B3-8DA4-12FDB78938CE}">
      <dgm:prSet/>
      <dgm:spPr/>
      <dgm:t>
        <a:bodyPr/>
        <a:lstStyle/>
        <a:p>
          <a:endParaRPr lang="es-ES"/>
        </a:p>
      </dgm:t>
    </dgm:pt>
    <dgm:pt modelId="{EB30F4D5-D586-4B52-A91B-6E2E876AC4B4}" type="sibTrans" cxnId="{4074B2F5-526D-46B3-8DA4-12FDB78938CE}">
      <dgm:prSet/>
      <dgm:spPr/>
      <dgm:t>
        <a:bodyPr/>
        <a:lstStyle/>
        <a:p>
          <a:endParaRPr lang="es-ES"/>
        </a:p>
      </dgm:t>
    </dgm:pt>
    <dgm:pt modelId="{CB9CFA77-4C32-4CDC-AC2D-012BF0D0D68C}">
      <dgm:prSet phldrT="[Texto]" custT="1"/>
      <dgm:spPr/>
      <dgm:t>
        <a:bodyPr/>
        <a:lstStyle/>
        <a:p>
          <a:r>
            <a:rPr lang="es-ES" sz="3200" dirty="0" smtClean="0"/>
            <a:t>Eritrocitosis verdadera</a:t>
          </a:r>
          <a:endParaRPr lang="es-ES" sz="3200" dirty="0"/>
        </a:p>
      </dgm:t>
    </dgm:pt>
    <dgm:pt modelId="{925550B6-2FA6-44A1-95DF-4E42FDAE631D}" type="parTrans" cxnId="{DBEE25D1-FEB3-48BE-884D-071410BE84A0}">
      <dgm:prSet/>
      <dgm:spPr/>
      <dgm:t>
        <a:bodyPr/>
        <a:lstStyle/>
        <a:p>
          <a:endParaRPr lang="es-ES"/>
        </a:p>
      </dgm:t>
    </dgm:pt>
    <dgm:pt modelId="{92C9AE21-1A37-4CF3-9F8D-D0A04D959F93}" type="sibTrans" cxnId="{DBEE25D1-FEB3-48BE-884D-071410BE84A0}">
      <dgm:prSet/>
      <dgm:spPr/>
      <dgm:t>
        <a:bodyPr/>
        <a:lstStyle/>
        <a:p>
          <a:endParaRPr lang="es-ES"/>
        </a:p>
      </dgm:t>
    </dgm:pt>
    <dgm:pt modelId="{5CCF1680-1FC6-4470-9324-9664B0FA99BF}">
      <dgm:prSet phldrT="[Texto]" custT="1"/>
      <dgm:spPr/>
      <dgm:t>
        <a:bodyPr/>
        <a:lstStyle/>
        <a:p>
          <a:r>
            <a:rPr lang="es-ES" sz="3600" dirty="0" err="1" smtClean="0"/>
            <a:t>Pseudoeritrocitosis</a:t>
          </a:r>
          <a:endParaRPr lang="es-ES" sz="3600" dirty="0"/>
        </a:p>
      </dgm:t>
    </dgm:pt>
    <dgm:pt modelId="{54CC326D-D4AD-4527-BFAA-E7EC64A53696}" type="parTrans" cxnId="{06997154-B4E4-45BE-835F-28D38A14115E}">
      <dgm:prSet/>
      <dgm:spPr/>
      <dgm:t>
        <a:bodyPr/>
        <a:lstStyle/>
        <a:p>
          <a:endParaRPr lang="es-ES"/>
        </a:p>
      </dgm:t>
    </dgm:pt>
    <dgm:pt modelId="{E430A012-AFFF-4B07-9DA0-6D28C25CBACF}" type="sibTrans" cxnId="{06997154-B4E4-45BE-835F-28D38A14115E}">
      <dgm:prSet/>
      <dgm:spPr/>
      <dgm:t>
        <a:bodyPr/>
        <a:lstStyle/>
        <a:p>
          <a:endParaRPr lang="es-ES"/>
        </a:p>
      </dgm:t>
    </dgm:pt>
    <dgm:pt modelId="{713732D5-C956-4926-8EA1-8D44809F7D7A}">
      <dgm:prSet phldrT="[Texto]" custT="1"/>
      <dgm:spPr/>
      <dgm:t>
        <a:bodyPr/>
        <a:lstStyle/>
        <a:p>
          <a:r>
            <a:rPr lang="es-ES" sz="2800" dirty="0" err="1" smtClean="0"/>
            <a:t>Microcitosis</a:t>
          </a:r>
          <a:r>
            <a:rPr lang="es-ES" sz="2800" dirty="0" smtClean="0"/>
            <a:t> (VCM muy bajo/Beta-talasemia Minor)</a:t>
          </a:r>
          <a:endParaRPr lang="es-ES" sz="2800" dirty="0"/>
        </a:p>
      </dgm:t>
    </dgm:pt>
    <dgm:pt modelId="{F6853802-7448-489E-AD55-CE664A6FD9EC}" type="parTrans" cxnId="{B84F65A5-5E99-4BFB-AC17-6E76E5C2B62F}">
      <dgm:prSet/>
      <dgm:spPr/>
      <dgm:t>
        <a:bodyPr/>
        <a:lstStyle/>
        <a:p>
          <a:endParaRPr lang="es-ES"/>
        </a:p>
      </dgm:t>
    </dgm:pt>
    <dgm:pt modelId="{1B1DE2DA-10FB-44B6-B18D-75E64E732CC4}" type="sibTrans" cxnId="{B84F65A5-5E99-4BFB-AC17-6E76E5C2B62F}">
      <dgm:prSet/>
      <dgm:spPr/>
      <dgm:t>
        <a:bodyPr/>
        <a:lstStyle/>
        <a:p>
          <a:endParaRPr lang="es-ES"/>
        </a:p>
      </dgm:t>
    </dgm:pt>
    <dgm:pt modelId="{EC0A330F-F99A-4974-9FE3-693A1E8EDE3C}">
      <dgm:prSet phldrT="[Texto]" custT="1"/>
      <dgm:spPr/>
      <dgm:t>
        <a:bodyPr/>
        <a:lstStyle/>
        <a:p>
          <a:r>
            <a:rPr lang="es-ES" sz="2800" dirty="0" err="1" smtClean="0"/>
            <a:t>Hemocon-centración</a:t>
          </a:r>
          <a:r>
            <a:rPr lang="es-ES" sz="2800" dirty="0" smtClean="0"/>
            <a:t> (Deshidrata-</a:t>
          </a:r>
          <a:r>
            <a:rPr lang="es-ES" sz="2800" dirty="0" err="1" smtClean="0"/>
            <a:t>ción</a:t>
          </a:r>
          <a:r>
            <a:rPr lang="es-ES" sz="2800" dirty="0" smtClean="0"/>
            <a:t>)</a:t>
          </a:r>
          <a:endParaRPr lang="es-ES" sz="2800" dirty="0"/>
        </a:p>
      </dgm:t>
    </dgm:pt>
    <dgm:pt modelId="{99DACE8D-FF0E-473D-9BCB-316A313B0F71}" type="parTrans" cxnId="{C81FCB99-5021-41BB-9DA3-A54A2C218251}">
      <dgm:prSet/>
      <dgm:spPr/>
      <dgm:t>
        <a:bodyPr/>
        <a:lstStyle/>
        <a:p>
          <a:endParaRPr lang="es-ES"/>
        </a:p>
      </dgm:t>
    </dgm:pt>
    <dgm:pt modelId="{16A24C03-D5D1-489F-AB41-8FBB8462C0FC}" type="sibTrans" cxnId="{C81FCB99-5021-41BB-9DA3-A54A2C218251}">
      <dgm:prSet/>
      <dgm:spPr/>
      <dgm:t>
        <a:bodyPr/>
        <a:lstStyle/>
        <a:p>
          <a:endParaRPr lang="es-ES"/>
        </a:p>
      </dgm:t>
    </dgm:pt>
    <dgm:pt modelId="{DE8EF785-F605-4046-951E-658811DC98CB}">
      <dgm:prSet phldrT="[Texto]"/>
      <dgm:spPr/>
      <dgm:t>
        <a:bodyPr/>
        <a:lstStyle/>
        <a:p>
          <a:r>
            <a:rPr lang="es-ES" dirty="0" smtClean="0"/>
            <a:t>Eritrocitosis Primaria</a:t>
          </a:r>
          <a:endParaRPr lang="es-ES" dirty="0"/>
        </a:p>
      </dgm:t>
    </dgm:pt>
    <dgm:pt modelId="{C8C62A0C-36EA-4F69-8406-46580EEFB639}" type="parTrans" cxnId="{D5A6CBF8-7F27-484C-AA62-061AB22483B6}">
      <dgm:prSet/>
      <dgm:spPr/>
      <dgm:t>
        <a:bodyPr/>
        <a:lstStyle/>
        <a:p>
          <a:endParaRPr lang="es-ES"/>
        </a:p>
      </dgm:t>
    </dgm:pt>
    <dgm:pt modelId="{805C01C4-9E46-4FDE-9ED7-C1753A305A14}" type="sibTrans" cxnId="{D5A6CBF8-7F27-484C-AA62-061AB22483B6}">
      <dgm:prSet/>
      <dgm:spPr/>
      <dgm:t>
        <a:bodyPr/>
        <a:lstStyle/>
        <a:p>
          <a:endParaRPr lang="es-ES"/>
        </a:p>
      </dgm:t>
    </dgm:pt>
    <dgm:pt modelId="{D388E138-60C4-49CA-98E3-F174C9749A5C}">
      <dgm:prSet phldrT="[Texto]" custT="1"/>
      <dgm:spPr/>
      <dgm:t>
        <a:bodyPr/>
        <a:lstStyle/>
        <a:p>
          <a:r>
            <a:rPr lang="es-ES" sz="3600" dirty="0" smtClean="0"/>
            <a:t>Eritrocitosis secundaria</a:t>
          </a:r>
          <a:endParaRPr lang="es-ES" sz="3600" dirty="0"/>
        </a:p>
      </dgm:t>
    </dgm:pt>
    <dgm:pt modelId="{E3721070-2AA5-4D70-A8F9-69214B1ECFC5}" type="parTrans" cxnId="{C18AAE5E-8195-4C05-BF7F-7023BEE8D38D}">
      <dgm:prSet/>
      <dgm:spPr/>
      <dgm:t>
        <a:bodyPr/>
        <a:lstStyle/>
        <a:p>
          <a:endParaRPr lang="es-ES"/>
        </a:p>
      </dgm:t>
    </dgm:pt>
    <dgm:pt modelId="{D5982485-C361-4B9A-9E66-DF699D0B44BC}" type="sibTrans" cxnId="{C18AAE5E-8195-4C05-BF7F-7023BEE8D38D}">
      <dgm:prSet/>
      <dgm:spPr/>
      <dgm:t>
        <a:bodyPr/>
        <a:lstStyle/>
        <a:p>
          <a:endParaRPr lang="es-ES"/>
        </a:p>
      </dgm:t>
    </dgm:pt>
    <dgm:pt modelId="{1F70676E-54BD-4898-BBA8-D391A7B272E0}">
      <dgm:prSet phldrT="[Texto]" custT="1"/>
      <dgm:spPr/>
      <dgm:t>
        <a:bodyPr/>
        <a:lstStyle/>
        <a:p>
          <a:r>
            <a:rPr lang="es-ES" sz="3600" dirty="0" smtClean="0"/>
            <a:t>Debida a un estímulo excesivo apropiado o inapropiado de la eritropoyesis como:</a:t>
          </a:r>
          <a:endParaRPr lang="es-ES" sz="3600" dirty="0"/>
        </a:p>
      </dgm:t>
    </dgm:pt>
    <dgm:pt modelId="{CFA25C15-6E9C-4191-AF32-6E8A4794BB56}" type="parTrans" cxnId="{17BBE86C-4468-417F-A551-1EDC1A334A6B}">
      <dgm:prSet/>
      <dgm:spPr/>
      <dgm:t>
        <a:bodyPr/>
        <a:lstStyle/>
        <a:p>
          <a:endParaRPr lang="es-ES"/>
        </a:p>
      </dgm:t>
    </dgm:pt>
    <dgm:pt modelId="{5915D11E-69C6-4BF2-ACED-802E3E970A71}" type="sibTrans" cxnId="{17BBE86C-4468-417F-A551-1EDC1A334A6B}">
      <dgm:prSet/>
      <dgm:spPr/>
      <dgm:t>
        <a:bodyPr/>
        <a:lstStyle/>
        <a:p>
          <a:endParaRPr lang="es-ES"/>
        </a:p>
      </dgm:t>
    </dgm:pt>
    <dgm:pt modelId="{4B239683-78E9-4364-B5D8-2BC2EEFB08F9}">
      <dgm:prSet phldrT="[Texto]" custT="1"/>
      <dgm:spPr/>
      <dgm:t>
        <a:bodyPr/>
        <a:lstStyle/>
        <a:p>
          <a:r>
            <a:rPr lang="es-ES" sz="2600" dirty="0" smtClean="0"/>
            <a:t>Eritrocitosis de la altura</a:t>
          </a:r>
          <a:endParaRPr lang="es-ES" sz="2600" dirty="0"/>
        </a:p>
      </dgm:t>
    </dgm:pt>
    <dgm:pt modelId="{2B62B851-D052-48F4-B794-2745FFADCB68}" type="parTrans" cxnId="{108E45CD-9E92-4119-B36B-E55C1009154E}">
      <dgm:prSet/>
      <dgm:spPr/>
      <dgm:t>
        <a:bodyPr/>
        <a:lstStyle/>
        <a:p>
          <a:endParaRPr lang="es-ES"/>
        </a:p>
      </dgm:t>
    </dgm:pt>
    <dgm:pt modelId="{AD716468-3EBE-40FB-8D7E-F7253DF555DB}" type="sibTrans" cxnId="{108E45CD-9E92-4119-B36B-E55C1009154E}">
      <dgm:prSet/>
      <dgm:spPr/>
      <dgm:t>
        <a:bodyPr/>
        <a:lstStyle/>
        <a:p>
          <a:endParaRPr lang="es-ES"/>
        </a:p>
      </dgm:t>
    </dgm:pt>
    <dgm:pt modelId="{EEBFF50F-D8BB-4F90-B0FD-C83D93D7AAB8}">
      <dgm:prSet phldrT="[Texto]" custT="1"/>
      <dgm:spPr/>
      <dgm:t>
        <a:bodyPr/>
        <a:lstStyle/>
        <a:p>
          <a:r>
            <a:rPr lang="es-ES" sz="2600" dirty="0" smtClean="0"/>
            <a:t>Síndrome de hipoxia</a:t>
          </a:r>
          <a:endParaRPr lang="es-ES" sz="2600" dirty="0"/>
        </a:p>
      </dgm:t>
    </dgm:pt>
    <dgm:pt modelId="{BCC46F7B-97B7-4F57-8728-0B9D8A759E65}" type="parTrans" cxnId="{D61A0965-8B28-4082-8CB0-37652C410BD4}">
      <dgm:prSet/>
      <dgm:spPr/>
      <dgm:t>
        <a:bodyPr/>
        <a:lstStyle/>
        <a:p>
          <a:endParaRPr lang="es-ES"/>
        </a:p>
      </dgm:t>
    </dgm:pt>
    <dgm:pt modelId="{A3D9D039-9412-445F-8E0B-D2863E5B9867}" type="sibTrans" cxnId="{D61A0965-8B28-4082-8CB0-37652C410BD4}">
      <dgm:prSet/>
      <dgm:spPr/>
      <dgm:t>
        <a:bodyPr/>
        <a:lstStyle/>
        <a:p>
          <a:endParaRPr lang="es-ES"/>
        </a:p>
      </dgm:t>
    </dgm:pt>
    <dgm:pt modelId="{E99387AD-1537-41B8-81FD-5007EE7662FC}">
      <dgm:prSet phldrT="[Texto]" custT="1"/>
      <dgm:spPr/>
      <dgm:t>
        <a:bodyPr/>
        <a:lstStyle/>
        <a:p>
          <a:r>
            <a:rPr lang="es-ES" sz="2600" dirty="0" smtClean="0"/>
            <a:t>Cardiopatías congénitas</a:t>
          </a:r>
          <a:endParaRPr lang="es-ES" sz="2600" dirty="0"/>
        </a:p>
      </dgm:t>
    </dgm:pt>
    <dgm:pt modelId="{5F97B91E-917E-48B1-98E7-6F0FF6FA540B}" type="parTrans" cxnId="{FE167E41-F7BA-4DC9-8998-6770A47DFE64}">
      <dgm:prSet/>
      <dgm:spPr/>
      <dgm:t>
        <a:bodyPr/>
        <a:lstStyle/>
        <a:p>
          <a:endParaRPr lang="es-ES"/>
        </a:p>
      </dgm:t>
    </dgm:pt>
    <dgm:pt modelId="{620BCC9D-B187-43B6-B34B-66743D44A82B}" type="sibTrans" cxnId="{FE167E41-F7BA-4DC9-8998-6770A47DFE64}">
      <dgm:prSet/>
      <dgm:spPr/>
      <dgm:t>
        <a:bodyPr/>
        <a:lstStyle/>
        <a:p>
          <a:endParaRPr lang="es-ES"/>
        </a:p>
      </dgm:t>
    </dgm:pt>
    <dgm:pt modelId="{4DBA1A53-A880-4BFC-A901-45D370711C78}">
      <dgm:prSet phldrT="[Texto]" custT="1"/>
      <dgm:spPr/>
      <dgm:t>
        <a:bodyPr/>
        <a:lstStyle/>
        <a:p>
          <a:r>
            <a:rPr lang="es-ES" sz="2600" dirty="0" err="1" smtClean="0"/>
            <a:t>Carboxi</a:t>
          </a:r>
          <a:r>
            <a:rPr lang="es-ES" sz="2600" dirty="0" smtClean="0"/>
            <a:t>-hemoglobina (fumador)</a:t>
          </a:r>
          <a:endParaRPr lang="es-ES" sz="2600" dirty="0"/>
        </a:p>
      </dgm:t>
    </dgm:pt>
    <dgm:pt modelId="{6170330A-E0D8-48D2-9683-ACCC5A698352}" type="parTrans" cxnId="{8C7BADE7-B13C-4304-9F18-57D2CB286CA7}">
      <dgm:prSet/>
      <dgm:spPr/>
      <dgm:t>
        <a:bodyPr/>
        <a:lstStyle/>
        <a:p>
          <a:endParaRPr lang="es-ES"/>
        </a:p>
      </dgm:t>
    </dgm:pt>
    <dgm:pt modelId="{C0484C9A-CF0E-4D08-BADC-BD434CD9C299}" type="sibTrans" cxnId="{8C7BADE7-B13C-4304-9F18-57D2CB286CA7}">
      <dgm:prSet/>
      <dgm:spPr/>
      <dgm:t>
        <a:bodyPr/>
        <a:lstStyle/>
        <a:p>
          <a:endParaRPr lang="es-ES"/>
        </a:p>
      </dgm:t>
    </dgm:pt>
    <dgm:pt modelId="{0EBE085F-40C2-4487-AA9F-DC2E09ACEAC2}">
      <dgm:prSet phldrT="[Texto]" custT="1"/>
      <dgm:spPr/>
      <dgm:t>
        <a:bodyPr/>
        <a:lstStyle/>
        <a:p>
          <a:r>
            <a:rPr lang="es-ES" sz="2600" dirty="0" smtClean="0"/>
            <a:t>Alteraciones renales: hidronefrosis, adenoma renal)</a:t>
          </a:r>
          <a:endParaRPr lang="es-ES" sz="2600" dirty="0"/>
        </a:p>
      </dgm:t>
    </dgm:pt>
    <dgm:pt modelId="{A8CD72D5-7DC0-4157-AB37-5680C49EBC14}" type="parTrans" cxnId="{B236CC49-BB3D-49C3-89B9-DFEC942D5659}">
      <dgm:prSet/>
      <dgm:spPr/>
      <dgm:t>
        <a:bodyPr/>
        <a:lstStyle/>
        <a:p>
          <a:endParaRPr lang="es-ES"/>
        </a:p>
      </dgm:t>
    </dgm:pt>
    <dgm:pt modelId="{13649BFE-D73A-4C8A-8E12-72CBF3B06022}" type="sibTrans" cxnId="{B236CC49-BB3D-49C3-89B9-DFEC942D5659}">
      <dgm:prSet/>
      <dgm:spPr/>
      <dgm:t>
        <a:bodyPr/>
        <a:lstStyle/>
        <a:p>
          <a:endParaRPr lang="es-ES"/>
        </a:p>
      </dgm:t>
    </dgm:pt>
    <dgm:pt modelId="{F729F62C-39FE-4FD2-99AE-FB078F79F3BB}">
      <dgm:prSet phldrT="[Texto]"/>
      <dgm:spPr/>
      <dgm:t>
        <a:bodyPr/>
        <a:lstStyle/>
        <a:p>
          <a:r>
            <a:rPr lang="es-ES" dirty="0" smtClean="0"/>
            <a:t>Eritrocitosis idiopática</a:t>
          </a:r>
          <a:endParaRPr lang="es-ES" dirty="0"/>
        </a:p>
      </dgm:t>
    </dgm:pt>
    <dgm:pt modelId="{E9D91075-74F7-4BD2-B27B-59F2587BAD75}" type="parTrans" cxnId="{253FD6AD-25AD-47CC-A030-416976F9EAEF}">
      <dgm:prSet/>
      <dgm:spPr/>
      <dgm:t>
        <a:bodyPr/>
        <a:lstStyle/>
        <a:p>
          <a:endParaRPr lang="es-ES"/>
        </a:p>
      </dgm:t>
    </dgm:pt>
    <dgm:pt modelId="{664F7175-CE62-4B63-891A-C53A293D67C4}" type="sibTrans" cxnId="{253FD6AD-25AD-47CC-A030-416976F9EAEF}">
      <dgm:prSet/>
      <dgm:spPr/>
      <dgm:t>
        <a:bodyPr/>
        <a:lstStyle/>
        <a:p>
          <a:endParaRPr lang="es-ES"/>
        </a:p>
      </dgm:t>
    </dgm:pt>
    <dgm:pt modelId="{936F0DCE-C640-4BF3-8FB0-825FA363375C}">
      <dgm:prSet phldrT="[Texto]" custT="1"/>
      <dgm:spPr/>
      <dgm:t>
        <a:bodyPr/>
        <a:lstStyle/>
        <a:p>
          <a:r>
            <a:rPr lang="es-ES" sz="3600" dirty="0" err="1" smtClean="0"/>
            <a:t>Policitemia</a:t>
          </a:r>
          <a:r>
            <a:rPr lang="es-ES" sz="3600" dirty="0" smtClean="0"/>
            <a:t> vera</a:t>
          </a:r>
          <a:endParaRPr lang="es-ES" sz="3600" dirty="0"/>
        </a:p>
      </dgm:t>
    </dgm:pt>
    <dgm:pt modelId="{E051CB0D-8F5E-4B27-9073-5D20107CD190}" type="parTrans" cxnId="{01C73CA1-9D70-441C-ACBB-A51A618818AF}">
      <dgm:prSet/>
      <dgm:spPr/>
      <dgm:t>
        <a:bodyPr/>
        <a:lstStyle/>
        <a:p>
          <a:endParaRPr lang="es-ES"/>
        </a:p>
      </dgm:t>
    </dgm:pt>
    <dgm:pt modelId="{78B4C5FC-FD4C-4A4C-9C11-CEBB872D4DE2}" type="sibTrans" cxnId="{01C73CA1-9D70-441C-ACBB-A51A618818AF}">
      <dgm:prSet/>
      <dgm:spPr/>
      <dgm:t>
        <a:bodyPr/>
        <a:lstStyle/>
        <a:p>
          <a:endParaRPr lang="es-ES"/>
        </a:p>
      </dgm:t>
    </dgm:pt>
    <dgm:pt modelId="{4EFA60BB-23B8-48D7-B6E7-65075BEB9E7B}">
      <dgm:prSet phldrT="[Texto]" custT="1"/>
      <dgm:spPr/>
      <dgm:t>
        <a:bodyPr/>
        <a:lstStyle/>
        <a:p>
          <a:r>
            <a:rPr lang="es-ES" sz="2400" dirty="0" smtClean="0"/>
            <a:t>Entidad nosológica del grupo de neoplasias </a:t>
          </a:r>
          <a:r>
            <a:rPr lang="es-ES" sz="2400" dirty="0" err="1" smtClean="0"/>
            <a:t>mieloproliferativas</a:t>
          </a:r>
          <a:r>
            <a:rPr lang="es-ES" sz="2400" dirty="0" smtClean="0"/>
            <a:t> crónicas, que cursa con  </a:t>
          </a:r>
          <a:r>
            <a:rPr lang="es-ES" sz="2400" dirty="0" err="1" smtClean="0"/>
            <a:t>pancitosis</a:t>
          </a:r>
          <a:r>
            <a:rPr lang="es-ES" sz="2400" dirty="0" smtClean="0"/>
            <a:t>, no sólo </a:t>
          </a:r>
          <a:r>
            <a:rPr lang="es-ES" sz="2400" dirty="0" err="1" smtClean="0"/>
            <a:t>eritrocitosis</a:t>
          </a:r>
          <a:r>
            <a:rPr lang="es-ES" sz="2400" dirty="0" smtClean="0"/>
            <a:t> por afección primaria de la célula madre mieloide.</a:t>
          </a:r>
          <a:endParaRPr lang="es-ES" sz="2400" dirty="0"/>
        </a:p>
      </dgm:t>
    </dgm:pt>
    <dgm:pt modelId="{1F67D38A-33EA-493E-AAAB-ED5B2406DD4C}" type="parTrans" cxnId="{E719B9EB-1268-4861-8C1F-BA99755F502D}">
      <dgm:prSet/>
      <dgm:spPr/>
      <dgm:t>
        <a:bodyPr/>
        <a:lstStyle/>
        <a:p>
          <a:endParaRPr lang="es-ES"/>
        </a:p>
      </dgm:t>
    </dgm:pt>
    <dgm:pt modelId="{4C53D1EC-83A7-4E92-9C1D-883249A41492}" type="sibTrans" cxnId="{E719B9EB-1268-4861-8C1F-BA99755F502D}">
      <dgm:prSet/>
      <dgm:spPr/>
      <dgm:t>
        <a:bodyPr/>
        <a:lstStyle/>
        <a:p>
          <a:endParaRPr lang="es-ES"/>
        </a:p>
      </dgm:t>
    </dgm:pt>
    <dgm:pt modelId="{1ACDE9E2-CABB-41EC-91A7-F21EA21BD7E1}" type="pres">
      <dgm:prSet presAssocID="{6AA9272B-C2AE-4934-880D-B7532964E3E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59FFD4-1837-46AC-BB41-5304E504994F}" type="pres">
      <dgm:prSet presAssocID="{C9D4CDDB-44C9-403A-9663-2AEDCA387779}" presName="vertOne" presStyleCnt="0"/>
      <dgm:spPr/>
    </dgm:pt>
    <dgm:pt modelId="{8F809971-6DCC-4245-9053-69E780DB00DC}" type="pres">
      <dgm:prSet presAssocID="{C9D4CDDB-44C9-403A-9663-2AEDCA38777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1BF576-9836-4B63-A0BB-0B20790A8AD7}" type="pres">
      <dgm:prSet presAssocID="{C9D4CDDB-44C9-403A-9663-2AEDCA387779}" presName="parTransOne" presStyleCnt="0"/>
      <dgm:spPr/>
    </dgm:pt>
    <dgm:pt modelId="{07026920-8E24-4AA2-876F-B2E4F0E80756}" type="pres">
      <dgm:prSet presAssocID="{C9D4CDDB-44C9-403A-9663-2AEDCA387779}" presName="horzOne" presStyleCnt="0"/>
      <dgm:spPr/>
    </dgm:pt>
    <dgm:pt modelId="{5FFB6ADA-5161-4A53-A67E-A080E35B0706}" type="pres">
      <dgm:prSet presAssocID="{CB9CFA77-4C32-4CDC-AC2D-012BF0D0D68C}" presName="vertTwo" presStyleCnt="0"/>
      <dgm:spPr/>
    </dgm:pt>
    <dgm:pt modelId="{CE597E8D-3DC2-4E92-9D66-BAE7F4B49A35}" type="pres">
      <dgm:prSet presAssocID="{CB9CFA77-4C32-4CDC-AC2D-012BF0D0D68C}" presName="txTwo" presStyleLbl="node2" presStyleIdx="0" presStyleCnt="6" custScaleX="119942" custScaleY="109573" custLinFactNeighborX="103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B62E0A-9C5D-49EB-B5EA-7FAC1C1FBDA9}" type="pres">
      <dgm:prSet presAssocID="{CB9CFA77-4C32-4CDC-AC2D-012BF0D0D68C}" presName="horzTwo" presStyleCnt="0"/>
      <dgm:spPr/>
    </dgm:pt>
    <dgm:pt modelId="{A175011B-8C08-4AFC-BA3F-47D30A711573}" type="pres">
      <dgm:prSet presAssocID="{92C9AE21-1A37-4CF3-9F8D-D0A04D959F93}" presName="sibSpaceTwo" presStyleCnt="0"/>
      <dgm:spPr/>
    </dgm:pt>
    <dgm:pt modelId="{E2D8888B-D61D-4F72-808F-C5BF5997E595}" type="pres">
      <dgm:prSet presAssocID="{5CCF1680-1FC6-4470-9324-9664B0FA99BF}" presName="vertTwo" presStyleCnt="0"/>
      <dgm:spPr/>
    </dgm:pt>
    <dgm:pt modelId="{67A56F3C-E12A-4273-9B07-3B8652EE34B8}" type="pres">
      <dgm:prSet presAssocID="{5CCF1680-1FC6-4470-9324-9664B0FA99BF}" presName="txTwo" presStyleLbl="node2" presStyleIdx="1" presStyleCnt="6" custLinFactNeighborX="9754">
        <dgm:presLayoutVars>
          <dgm:chPref val="3"/>
        </dgm:presLayoutVars>
      </dgm:prSet>
      <dgm:spPr/>
    </dgm:pt>
    <dgm:pt modelId="{EB6A21C2-8D2F-4C6E-BDB7-81D175B602D0}" type="pres">
      <dgm:prSet presAssocID="{5CCF1680-1FC6-4470-9324-9664B0FA99BF}" presName="parTransTwo" presStyleCnt="0"/>
      <dgm:spPr/>
    </dgm:pt>
    <dgm:pt modelId="{38E6EC01-D013-4DBA-A4C4-AD3FA43E1F20}" type="pres">
      <dgm:prSet presAssocID="{5CCF1680-1FC6-4470-9324-9664B0FA99BF}" presName="horzTwo" presStyleCnt="0"/>
      <dgm:spPr/>
    </dgm:pt>
    <dgm:pt modelId="{23D562CD-484C-4F02-BF3D-C201C05E795A}" type="pres">
      <dgm:prSet presAssocID="{713732D5-C956-4926-8EA1-8D44809F7D7A}" presName="vertThree" presStyleCnt="0"/>
      <dgm:spPr/>
    </dgm:pt>
    <dgm:pt modelId="{4ED5C4FE-29D2-40CF-9A63-A0FE565B3793}" type="pres">
      <dgm:prSet presAssocID="{713732D5-C956-4926-8EA1-8D44809F7D7A}" presName="txThree" presStyleLbl="node3" presStyleIdx="0" presStyleCnt="4" custScaleX="110000" custScaleY="110000" custLinFactNeighborX="17764">
        <dgm:presLayoutVars>
          <dgm:chPref val="3"/>
        </dgm:presLayoutVars>
      </dgm:prSet>
      <dgm:spPr/>
    </dgm:pt>
    <dgm:pt modelId="{14158C67-DEEF-4F86-B4E3-E5409FAB625C}" type="pres">
      <dgm:prSet presAssocID="{713732D5-C956-4926-8EA1-8D44809F7D7A}" presName="horzThree" presStyleCnt="0"/>
      <dgm:spPr/>
    </dgm:pt>
    <dgm:pt modelId="{53E3BA5A-EB09-4225-900A-595D709D928D}" type="pres">
      <dgm:prSet presAssocID="{1B1DE2DA-10FB-44B6-B18D-75E64E732CC4}" presName="sibSpaceThree" presStyleCnt="0"/>
      <dgm:spPr/>
    </dgm:pt>
    <dgm:pt modelId="{D739F2B8-F029-46F7-A343-8BB6010EC4C3}" type="pres">
      <dgm:prSet presAssocID="{EC0A330F-F99A-4974-9FE3-693A1E8EDE3C}" presName="vertThree" presStyleCnt="0"/>
      <dgm:spPr/>
    </dgm:pt>
    <dgm:pt modelId="{47486808-369A-43E4-8055-7C8E2A0B71BA}" type="pres">
      <dgm:prSet presAssocID="{EC0A330F-F99A-4974-9FE3-693A1E8EDE3C}" presName="txThree" presStyleLbl="node3" presStyleIdx="1" presStyleCnt="4" custScaleX="110000" custScaleY="110000" custLinFactNeighborX="18034">
        <dgm:presLayoutVars>
          <dgm:chPref val="3"/>
        </dgm:presLayoutVars>
      </dgm:prSet>
      <dgm:spPr/>
    </dgm:pt>
    <dgm:pt modelId="{F846D74A-F9AF-4C1D-A196-3FCDC78A7E32}" type="pres">
      <dgm:prSet presAssocID="{EC0A330F-F99A-4974-9FE3-693A1E8EDE3C}" presName="horzThree" presStyleCnt="0"/>
      <dgm:spPr/>
    </dgm:pt>
    <dgm:pt modelId="{557C5A69-5D74-49C7-BB61-CD51400B565A}" type="pres">
      <dgm:prSet presAssocID="{E430A012-AFFF-4B07-9DA0-6D28C25CBACF}" presName="sibSpaceTwo" presStyleCnt="0"/>
      <dgm:spPr/>
    </dgm:pt>
    <dgm:pt modelId="{EA2B603D-C633-49EB-ADE0-A7D0F01AAF4F}" type="pres">
      <dgm:prSet presAssocID="{DE8EF785-F605-4046-951E-658811DC98CB}" presName="vertTwo" presStyleCnt="0"/>
      <dgm:spPr/>
    </dgm:pt>
    <dgm:pt modelId="{FFA26BE6-1745-4DB0-B1CB-598655E51A33}" type="pres">
      <dgm:prSet presAssocID="{DE8EF785-F605-4046-951E-658811DC98CB}" presName="txTwo" presStyleLbl="node2" presStyleIdx="2" presStyleCnt="6" custScaleX="110000" custScaleY="110000" custLinFactNeighborX="24972">
        <dgm:presLayoutVars>
          <dgm:chPref val="3"/>
        </dgm:presLayoutVars>
      </dgm:prSet>
      <dgm:spPr/>
    </dgm:pt>
    <dgm:pt modelId="{841215C8-0A75-4125-82B6-A725A0254434}" type="pres">
      <dgm:prSet presAssocID="{DE8EF785-F605-4046-951E-658811DC98CB}" presName="horzTwo" presStyleCnt="0"/>
      <dgm:spPr/>
    </dgm:pt>
    <dgm:pt modelId="{9A76C267-311F-406C-8A65-818A7043DA07}" type="pres">
      <dgm:prSet presAssocID="{805C01C4-9E46-4FDE-9ED7-C1753A305A14}" presName="sibSpaceTwo" presStyleCnt="0"/>
      <dgm:spPr/>
    </dgm:pt>
    <dgm:pt modelId="{90A8F1A8-8D1F-4097-AC15-90D62070B5B1}" type="pres">
      <dgm:prSet presAssocID="{D388E138-60C4-49CA-98E3-F174C9749A5C}" presName="vertTwo" presStyleCnt="0"/>
      <dgm:spPr/>
    </dgm:pt>
    <dgm:pt modelId="{4E63622A-FFDC-4015-A3BB-3E7ED79623B6}" type="pres">
      <dgm:prSet presAssocID="{D388E138-60C4-49CA-98E3-F174C9749A5C}" presName="txTwo" presStyleLbl="node2" presStyleIdx="3" presStyleCnt="6" custScaleX="90909" custScaleY="90909" custLinFactNeighborX="836">
        <dgm:presLayoutVars>
          <dgm:chPref val="3"/>
        </dgm:presLayoutVars>
      </dgm:prSet>
      <dgm:spPr/>
    </dgm:pt>
    <dgm:pt modelId="{9ED8AA11-5984-4BDF-8693-0B92D4A94202}" type="pres">
      <dgm:prSet presAssocID="{D388E138-60C4-49CA-98E3-F174C9749A5C}" presName="parTransTwo" presStyleCnt="0"/>
      <dgm:spPr/>
    </dgm:pt>
    <dgm:pt modelId="{68AC89C6-1239-4AAE-90B5-143625287C14}" type="pres">
      <dgm:prSet presAssocID="{D388E138-60C4-49CA-98E3-F174C9749A5C}" presName="horzTwo" presStyleCnt="0"/>
      <dgm:spPr/>
    </dgm:pt>
    <dgm:pt modelId="{B1E6BD37-6FFE-403B-AA6C-B97B3DDA0E0C}" type="pres">
      <dgm:prSet presAssocID="{1F70676E-54BD-4898-BBA8-D391A7B272E0}" presName="vertThree" presStyleCnt="0"/>
      <dgm:spPr/>
    </dgm:pt>
    <dgm:pt modelId="{0E788DA9-6917-4D1B-A095-2B2072368C1F}" type="pres">
      <dgm:prSet presAssocID="{1F70676E-54BD-4898-BBA8-D391A7B272E0}" presName="txThree" presStyleLbl="node3" presStyleIdx="2" presStyleCnt="4" custScaleX="90909" custScaleY="90909" custLinFactNeighborX="1623">
        <dgm:presLayoutVars>
          <dgm:chPref val="3"/>
        </dgm:presLayoutVars>
      </dgm:prSet>
      <dgm:spPr/>
    </dgm:pt>
    <dgm:pt modelId="{A39F1DC3-C7FE-44E0-8A00-5E6C2A346AD5}" type="pres">
      <dgm:prSet presAssocID="{1F70676E-54BD-4898-BBA8-D391A7B272E0}" presName="parTransThree" presStyleCnt="0"/>
      <dgm:spPr/>
    </dgm:pt>
    <dgm:pt modelId="{1398906E-D2B2-4DA8-9D56-E6EA23F7F305}" type="pres">
      <dgm:prSet presAssocID="{1F70676E-54BD-4898-BBA8-D391A7B272E0}" presName="horzThree" presStyleCnt="0"/>
      <dgm:spPr/>
    </dgm:pt>
    <dgm:pt modelId="{C6D8DB30-878C-42B6-AF12-17631323B32E}" type="pres">
      <dgm:prSet presAssocID="{4B239683-78E9-4364-B5D8-2BC2EEFB08F9}" presName="vertFour" presStyleCnt="0">
        <dgm:presLayoutVars>
          <dgm:chPref val="3"/>
        </dgm:presLayoutVars>
      </dgm:prSet>
      <dgm:spPr/>
    </dgm:pt>
    <dgm:pt modelId="{392582F6-FC5D-4C05-AA00-CBD7705FAD16}" type="pres">
      <dgm:prSet presAssocID="{4B239683-78E9-4364-B5D8-2BC2EEFB08F9}" presName="txFour" presStyleLbl="node4" presStyleIdx="0" presStyleCnt="5" custScaleX="110000" custScaleY="110000" custLinFactNeighborX="4363">
        <dgm:presLayoutVars>
          <dgm:chPref val="3"/>
        </dgm:presLayoutVars>
      </dgm:prSet>
      <dgm:spPr/>
    </dgm:pt>
    <dgm:pt modelId="{8B12E4F5-6603-4025-9948-66631781E31F}" type="pres">
      <dgm:prSet presAssocID="{4B239683-78E9-4364-B5D8-2BC2EEFB08F9}" presName="horzFour" presStyleCnt="0"/>
      <dgm:spPr/>
    </dgm:pt>
    <dgm:pt modelId="{D3563067-4084-4CE9-8DCE-7085E4A5186C}" type="pres">
      <dgm:prSet presAssocID="{AD716468-3EBE-40FB-8D7E-F7253DF555DB}" presName="sibSpaceFour" presStyleCnt="0"/>
      <dgm:spPr/>
    </dgm:pt>
    <dgm:pt modelId="{CC653AC4-D471-42CF-9573-8E5FAD1E6851}" type="pres">
      <dgm:prSet presAssocID="{EEBFF50F-D8BB-4F90-B0FD-C83D93D7AAB8}" presName="vertFour" presStyleCnt="0">
        <dgm:presLayoutVars>
          <dgm:chPref val="3"/>
        </dgm:presLayoutVars>
      </dgm:prSet>
      <dgm:spPr/>
    </dgm:pt>
    <dgm:pt modelId="{EDE4A335-5432-409D-969E-210B8C0DC9C2}" type="pres">
      <dgm:prSet presAssocID="{EEBFF50F-D8BB-4F90-B0FD-C83D93D7AAB8}" presName="txFour" presStyleLbl="node4" presStyleIdx="1" presStyleCnt="5" custScaleX="110000" custScaleY="110000" custLinFactNeighborX="4531">
        <dgm:presLayoutVars>
          <dgm:chPref val="3"/>
        </dgm:presLayoutVars>
      </dgm:prSet>
      <dgm:spPr/>
    </dgm:pt>
    <dgm:pt modelId="{DEEEE19F-E951-43DF-B756-8EED26E9D409}" type="pres">
      <dgm:prSet presAssocID="{EEBFF50F-D8BB-4F90-B0FD-C83D93D7AAB8}" presName="horzFour" presStyleCnt="0"/>
      <dgm:spPr/>
    </dgm:pt>
    <dgm:pt modelId="{BF6786B8-FBD0-4F54-867D-85921D2F1742}" type="pres">
      <dgm:prSet presAssocID="{A3D9D039-9412-445F-8E0B-D2863E5B9867}" presName="sibSpaceFour" presStyleCnt="0"/>
      <dgm:spPr/>
    </dgm:pt>
    <dgm:pt modelId="{78BECDC2-CBB6-40B0-A3F4-F50361082E75}" type="pres">
      <dgm:prSet presAssocID="{E99387AD-1537-41B8-81FD-5007EE7662FC}" presName="vertFour" presStyleCnt="0">
        <dgm:presLayoutVars>
          <dgm:chPref val="3"/>
        </dgm:presLayoutVars>
      </dgm:prSet>
      <dgm:spPr/>
    </dgm:pt>
    <dgm:pt modelId="{29035C49-C1D2-40E6-9E79-30D2BB0E6B8D}" type="pres">
      <dgm:prSet presAssocID="{E99387AD-1537-41B8-81FD-5007EE7662FC}" presName="txFour" presStyleLbl="node4" presStyleIdx="2" presStyleCnt="5" custScaleX="110000" custScaleY="110000" custLinFactNeighborX="2022">
        <dgm:presLayoutVars>
          <dgm:chPref val="3"/>
        </dgm:presLayoutVars>
      </dgm:prSet>
      <dgm:spPr/>
    </dgm:pt>
    <dgm:pt modelId="{E1CCCFAE-7C63-4850-8D92-DAC0585E12B0}" type="pres">
      <dgm:prSet presAssocID="{E99387AD-1537-41B8-81FD-5007EE7662FC}" presName="horzFour" presStyleCnt="0"/>
      <dgm:spPr/>
    </dgm:pt>
    <dgm:pt modelId="{00E3B5B3-E651-459F-85C6-36458E3E4E87}" type="pres">
      <dgm:prSet presAssocID="{620BCC9D-B187-43B6-B34B-66743D44A82B}" presName="sibSpaceFour" presStyleCnt="0"/>
      <dgm:spPr/>
    </dgm:pt>
    <dgm:pt modelId="{6F2C451F-A275-4424-B704-16A1DFFA11C9}" type="pres">
      <dgm:prSet presAssocID="{4DBA1A53-A880-4BFC-A901-45D370711C78}" presName="vertFour" presStyleCnt="0">
        <dgm:presLayoutVars>
          <dgm:chPref val="3"/>
        </dgm:presLayoutVars>
      </dgm:prSet>
      <dgm:spPr/>
    </dgm:pt>
    <dgm:pt modelId="{1D238CF5-21C3-4170-AA0A-29E69B2E55D3}" type="pres">
      <dgm:prSet presAssocID="{4DBA1A53-A880-4BFC-A901-45D370711C78}" presName="txFour" presStyleLbl="node4" presStyleIdx="3" presStyleCnt="5" custScaleX="110000" custScaleY="110000" custLinFactNeighborX="5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ED2394-2BEB-465D-949F-3B932BB82AAB}" type="pres">
      <dgm:prSet presAssocID="{4DBA1A53-A880-4BFC-A901-45D370711C78}" presName="horzFour" presStyleCnt="0"/>
      <dgm:spPr/>
    </dgm:pt>
    <dgm:pt modelId="{CA247D4C-73DC-451F-B998-D17A8BD258ED}" type="pres">
      <dgm:prSet presAssocID="{C0484C9A-CF0E-4D08-BADC-BD434CD9C299}" presName="sibSpaceFour" presStyleCnt="0"/>
      <dgm:spPr/>
    </dgm:pt>
    <dgm:pt modelId="{6BBC59C5-8C84-4D85-941D-625BB6365419}" type="pres">
      <dgm:prSet presAssocID="{0EBE085F-40C2-4487-AA9F-DC2E09ACEAC2}" presName="vertFour" presStyleCnt="0">
        <dgm:presLayoutVars>
          <dgm:chPref val="3"/>
        </dgm:presLayoutVars>
      </dgm:prSet>
      <dgm:spPr/>
    </dgm:pt>
    <dgm:pt modelId="{38F0EB20-1ABA-47C7-AC64-B33DF7B31AF3}" type="pres">
      <dgm:prSet presAssocID="{0EBE085F-40C2-4487-AA9F-DC2E09ACEAC2}" presName="txFour" presStyleLbl="node4" presStyleIdx="4" presStyleCnt="5" custScaleX="110000" custScaleY="110000" custLinFactNeighborX="-9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5E15D-CA83-4028-AC69-D4ECB6B2BDDB}" type="pres">
      <dgm:prSet presAssocID="{0EBE085F-40C2-4487-AA9F-DC2E09ACEAC2}" presName="horzFour" presStyleCnt="0"/>
      <dgm:spPr/>
    </dgm:pt>
    <dgm:pt modelId="{13974B87-B804-49F7-B5C1-18D0A46504A6}" type="pres">
      <dgm:prSet presAssocID="{D5982485-C361-4B9A-9E66-DF699D0B44BC}" presName="sibSpaceTwo" presStyleCnt="0"/>
      <dgm:spPr/>
    </dgm:pt>
    <dgm:pt modelId="{33C5ED62-233C-4B11-BA06-3BEB9858B77F}" type="pres">
      <dgm:prSet presAssocID="{F729F62C-39FE-4FD2-99AE-FB078F79F3BB}" presName="vertTwo" presStyleCnt="0"/>
      <dgm:spPr/>
    </dgm:pt>
    <dgm:pt modelId="{A51ABDA0-C4A4-4135-84A0-28C36B03C696}" type="pres">
      <dgm:prSet presAssocID="{F729F62C-39FE-4FD2-99AE-FB078F79F3BB}" presName="txTwo" presStyleLbl="node2" presStyleIdx="4" presStyleCnt="6" custScaleX="110000" custScaleY="110000" custLinFactNeighborX="-13246">
        <dgm:presLayoutVars>
          <dgm:chPref val="3"/>
        </dgm:presLayoutVars>
      </dgm:prSet>
      <dgm:spPr/>
    </dgm:pt>
    <dgm:pt modelId="{9FF38CFE-F180-476E-BF56-815848C0B5A2}" type="pres">
      <dgm:prSet presAssocID="{F729F62C-39FE-4FD2-99AE-FB078F79F3BB}" presName="horzTwo" presStyleCnt="0"/>
      <dgm:spPr/>
    </dgm:pt>
    <dgm:pt modelId="{A32AD38C-8CB2-46C4-A91D-1F33A6798F4F}" type="pres">
      <dgm:prSet presAssocID="{664F7175-CE62-4B63-891A-C53A293D67C4}" presName="sibSpaceTwo" presStyleCnt="0"/>
      <dgm:spPr/>
    </dgm:pt>
    <dgm:pt modelId="{132DB285-7D3C-4371-97A3-F590C22DFF85}" type="pres">
      <dgm:prSet presAssocID="{936F0DCE-C640-4BF3-8FB0-825FA363375C}" presName="vertTwo" presStyleCnt="0"/>
      <dgm:spPr/>
    </dgm:pt>
    <dgm:pt modelId="{CF582788-1FA1-41CE-942B-496401854F92}" type="pres">
      <dgm:prSet presAssocID="{936F0DCE-C640-4BF3-8FB0-825FA363375C}" presName="txTwo" presStyleLbl="node2" presStyleIdx="5" presStyleCnt="6" custScaleX="108249" custScaleY="104341" custLinFactNeighborX="-4531">
        <dgm:presLayoutVars>
          <dgm:chPref val="3"/>
        </dgm:presLayoutVars>
      </dgm:prSet>
      <dgm:spPr/>
    </dgm:pt>
    <dgm:pt modelId="{A62E5697-1ECE-4A54-AA59-8A70B3C298C2}" type="pres">
      <dgm:prSet presAssocID="{936F0DCE-C640-4BF3-8FB0-825FA363375C}" presName="parTransTwo" presStyleCnt="0"/>
      <dgm:spPr/>
    </dgm:pt>
    <dgm:pt modelId="{9C220F8A-CB2E-4E66-889D-A7043B5278BF}" type="pres">
      <dgm:prSet presAssocID="{936F0DCE-C640-4BF3-8FB0-825FA363375C}" presName="horzTwo" presStyleCnt="0"/>
      <dgm:spPr/>
    </dgm:pt>
    <dgm:pt modelId="{E59758EC-998B-4676-875B-FE19005B6EC3}" type="pres">
      <dgm:prSet presAssocID="{4EFA60BB-23B8-48D7-B6E7-65075BEB9E7B}" presName="vertThree" presStyleCnt="0"/>
      <dgm:spPr/>
    </dgm:pt>
    <dgm:pt modelId="{4CA47FE4-218E-4204-B114-EF7FC1FE8B40}" type="pres">
      <dgm:prSet presAssocID="{4EFA60BB-23B8-48D7-B6E7-65075BEB9E7B}" presName="txThree" presStyleLbl="node3" presStyleIdx="3" presStyleCnt="4" custScaleX="236270">
        <dgm:presLayoutVars>
          <dgm:chPref val="3"/>
        </dgm:presLayoutVars>
      </dgm:prSet>
      <dgm:spPr/>
    </dgm:pt>
    <dgm:pt modelId="{D583E5FD-003E-4780-A420-E6C0CFC17C5A}" type="pres">
      <dgm:prSet presAssocID="{4EFA60BB-23B8-48D7-B6E7-65075BEB9E7B}" presName="horzThree" presStyleCnt="0"/>
      <dgm:spPr/>
    </dgm:pt>
  </dgm:ptLst>
  <dgm:cxnLst>
    <dgm:cxn modelId="{64E48EA3-83EB-4EC9-80B9-EDD5B6355E5B}" type="presOf" srcId="{4B239683-78E9-4364-B5D8-2BC2EEFB08F9}" destId="{392582F6-FC5D-4C05-AA00-CBD7705FAD16}" srcOrd="0" destOrd="0" presId="urn:microsoft.com/office/officeart/2005/8/layout/hierarchy4"/>
    <dgm:cxn modelId="{253FD6AD-25AD-47CC-A030-416976F9EAEF}" srcId="{C9D4CDDB-44C9-403A-9663-2AEDCA387779}" destId="{F729F62C-39FE-4FD2-99AE-FB078F79F3BB}" srcOrd="4" destOrd="0" parTransId="{E9D91075-74F7-4BD2-B27B-59F2587BAD75}" sibTransId="{664F7175-CE62-4B63-891A-C53A293D67C4}"/>
    <dgm:cxn modelId="{E719B9EB-1268-4861-8C1F-BA99755F502D}" srcId="{936F0DCE-C640-4BF3-8FB0-825FA363375C}" destId="{4EFA60BB-23B8-48D7-B6E7-65075BEB9E7B}" srcOrd="0" destOrd="0" parTransId="{1F67D38A-33EA-493E-AAAB-ED5B2406DD4C}" sibTransId="{4C53D1EC-83A7-4E92-9C1D-883249A41492}"/>
    <dgm:cxn modelId="{E7A669D9-003D-494F-82C2-6ECDD756E048}" type="presOf" srcId="{4DBA1A53-A880-4BFC-A901-45D370711C78}" destId="{1D238CF5-21C3-4170-AA0A-29E69B2E55D3}" srcOrd="0" destOrd="0" presId="urn:microsoft.com/office/officeart/2005/8/layout/hierarchy4"/>
    <dgm:cxn modelId="{108E45CD-9E92-4119-B36B-E55C1009154E}" srcId="{1F70676E-54BD-4898-BBA8-D391A7B272E0}" destId="{4B239683-78E9-4364-B5D8-2BC2EEFB08F9}" srcOrd="0" destOrd="0" parTransId="{2B62B851-D052-48F4-B794-2745FFADCB68}" sibTransId="{AD716468-3EBE-40FB-8D7E-F7253DF555DB}"/>
    <dgm:cxn modelId="{FE167E41-F7BA-4DC9-8998-6770A47DFE64}" srcId="{1F70676E-54BD-4898-BBA8-D391A7B272E0}" destId="{E99387AD-1537-41B8-81FD-5007EE7662FC}" srcOrd="2" destOrd="0" parTransId="{5F97B91E-917E-48B1-98E7-6F0FF6FA540B}" sibTransId="{620BCC9D-B187-43B6-B34B-66743D44A82B}"/>
    <dgm:cxn modelId="{735A028A-7BF7-4338-8458-88B85BBB9A85}" type="presOf" srcId="{0EBE085F-40C2-4487-AA9F-DC2E09ACEAC2}" destId="{38F0EB20-1ABA-47C7-AC64-B33DF7B31AF3}" srcOrd="0" destOrd="0" presId="urn:microsoft.com/office/officeart/2005/8/layout/hierarchy4"/>
    <dgm:cxn modelId="{D61A0965-8B28-4082-8CB0-37652C410BD4}" srcId="{1F70676E-54BD-4898-BBA8-D391A7B272E0}" destId="{EEBFF50F-D8BB-4F90-B0FD-C83D93D7AAB8}" srcOrd="1" destOrd="0" parTransId="{BCC46F7B-97B7-4F57-8728-0B9D8A759E65}" sibTransId="{A3D9D039-9412-445F-8E0B-D2863E5B9867}"/>
    <dgm:cxn modelId="{8C7BADE7-B13C-4304-9F18-57D2CB286CA7}" srcId="{1F70676E-54BD-4898-BBA8-D391A7B272E0}" destId="{4DBA1A53-A880-4BFC-A901-45D370711C78}" srcOrd="3" destOrd="0" parTransId="{6170330A-E0D8-48D2-9683-ACCC5A698352}" sibTransId="{C0484C9A-CF0E-4D08-BADC-BD434CD9C299}"/>
    <dgm:cxn modelId="{ECA7F0BB-2195-426A-99E7-AE199C7C1B4A}" type="presOf" srcId="{DE8EF785-F605-4046-951E-658811DC98CB}" destId="{FFA26BE6-1745-4DB0-B1CB-598655E51A33}" srcOrd="0" destOrd="0" presId="urn:microsoft.com/office/officeart/2005/8/layout/hierarchy4"/>
    <dgm:cxn modelId="{D5E26F8C-ADF2-4BE1-BC06-66440B28A222}" type="presOf" srcId="{6AA9272B-C2AE-4934-880D-B7532964E3EB}" destId="{1ACDE9E2-CABB-41EC-91A7-F21EA21BD7E1}" srcOrd="0" destOrd="0" presId="urn:microsoft.com/office/officeart/2005/8/layout/hierarchy4"/>
    <dgm:cxn modelId="{4074B2F5-526D-46B3-8DA4-12FDB78938CE}" srcId="{6AA9272B-C2AE-4934-880D-B7532964E3EB}" destId="{C9D4CDDB-44C9-403A-9663-2AEDCA387779}" srcOrd="0" destOrd="0" parTransId="{FC6902F9-483B-426A-A862-6F5B86DE6368}" sibTransId="{EB30F4D5-D586-4B52-A91B-6E2E876AC4B4}"/>
    <dgm:cxn modelId="{83E85CBA-D9B7-4164-B219-574EBF55D15E}" type="presOf" srcId="{713732D5-C956-4926-8EA1-8D44809F7D7A}" destId="{4ED5C4FE-29D2-40CF-9A63-A0FE565B3793}" srcOrd="0" destOrd="0" presId="urn:microsoft.com/office/officeart/2005/8/layout/hierarchy4"/>
    <dgm:cxn modelId="{44FAD380-6289-4160-B883-0824E50AB8C9}" type="presOf" srcId="{EEBFF50F-D8BB-4F90-B0FD-C83D93D7AAB8}" destId="{EDE4A335-5432-409D-969E-210B8C0DC9C2}" srcOrd="0" destOrd="0" presId="urn:microsoft.com/office/officeart/2005/8/layout/hierarchy4"/>
    <dgm:cxn modelId="{8E80ADE5-108B-447A-9DD3-15092FCC9894}" type="presOf" srcId="{5CCF1680-1FC6-4470-9324-9664B0FA99BF}" destId="{67A56F3C-E12A-4273-9B07-3B8652EE34B8}" srcOrd="0" destOrd="0" presId="urn:microsoft.com/office/officeart/2005/8/layout/hierarchy4"/>
    <dgm:cxn modelId="{DBEE25D1-FEB3-48BE-884D-071410BE84A0}" srcId="{C9D4CDDB-44C9-403A-9663-2AEDCA387779}" destId="{CB9CFA77-4C32-4CDC-AC2D-012BF0D0D68C}" srcOrd="0" destOrd="0" parTransId="{925550B6-2FA6-44A1-95DF-4E42FDAE631D}" sibTransId="{92C9AE21-1A37-4CF3-9F8D-D0A04D959F93}"/>
    <dgm:cxn modelId="{01C73CA1-9D70-441C-ACBB-A51A618818AF}" srcId="{C9D4CDDB-44C9-403A-9663-2AEDCA387779}" destId="{936F0DCE-C640-4BF3-8FB0-825FA363375C}" srcOrd="5" destOrd="0" parTransId="{E051CB0D-8F5E-4B27-9073-5D20107CD190}" sibTransId="{78B4C5FC-FD4C-4A4C-9C11-CEBB872D4DE2}"/>
    <dgm:cxn modelId="{47C75542-A011-488A-8DCE-C62E7EF1FB57}" type="presOf" srcId="{CB9CFA77-4C32-4CDC-AC2D-012BF0D0D68C}" destId="{CE597E8D-3DC2-4E92-9D66-BAE7F4B49A35}" srcOrd="0" destOrd="0" presId="urn:microsoft.com/office/officeart/2005/8/layout/hierarchy4"/>
    <dgm:cxn modelId="{38FF93DF-25F7-4E2B-82A3-C4CD2D74D3A1}" type="presOf" srcId="{C9D4CDDB-44C9-403A-9663-2AEDCA387779}" destId="{8F809971-6DCC-4245-9053-69E780DB00DC}" srcOrd="0" destOrd="0" presId="urn:microsoft.com/office/officeart/2005/8/layout/hierarchy4"/>
    <dgm:cxn modelId="{06997154-B4E4-45BE-835F-28D38A14115E}" srcId="{C9D4CDDB-44C9-403A-9663-2AEDCA387779}" destId="{5CCF1680-1FC6-4470-9324-9664B0FA99BF}" srcOrd="1" destOrd="0" parTransId="{54CC326D-D4AD-4527-BFAA-E7EC64A53696}" sibTransId="{E430A012-AFFF-4B07-9DA0-6D28C25CBACF}"/>
    <dgm:cxn modelId="{B236CC49-BB3D-49C3-89B9-DFEC942D5659}" srcId="{1F70676E-54BD-4898-BBA8-D391A7B272E0}" destId="{0EBE085F-40C2-4487-AA9F-DC2E09ACEAC2}" srcOrd="4" destOrd="0" parTransId="{A8CD72D5-7DC0-4157-AB37-5680C49EBC14}" sibTransId="{13649BFE-D73A-4C8A-8E12-72CBF3B06022}"/>
    <dgm:cxn modelId="{D5A6CBF8-7F27-484C-AA62-061AB22483B6}" srcId="{C9D4CDDB-44C9-403A-9663-2AEDCA387779}" destId="{DE8EF785-F605-4046-951E-658811DC98CB}" srcOrd="2" destOrd="0" parTransId="{C8C62A0C-36EA-4F69-8406-46580EEFB639}" sibTransId="{805C01C4-9E46-4FDE-9ED7-C1753A305A14}"/>
    <dgm:cxn modelId="{17BBE86C-4468-417F-A551-1EDC1A334A6B}" srcId="{D388E138-60C4-49CA-98E3-F174C9749A5C}" destId="{1F70676E-54BD-4898-BBA8-D391A7B272E0}" srcOrd="0" destOrd="0" parTransId="{CFA25C15-6E9C-4191-AF32-6E8A4794BB56}" sibTransId="{5915D11E-69C6-4BF2-ACED-802E3E970A71}"/>
    <dgm:cxn modelId="{F4AAC502-DD6C-4407-B28C-3BE4FB16781E}" type="presOf" srcId="{936F0DCE-C640-4BF3-8FB0-825FA363375C}" destId="{CF582788-1FA1-41CE-942B-496401854F92}" srcOrd="0" destOrd="0" presId="urn:microsoft.com/office/officeart/2005/8/layout/hierarchy4"/>
    <dgm:cxn modelId="{1380B75F-0E1B-41FB-BC99-A8C09DDCC595}" type="presOf" srcId="{E99387AD-1537-41B8-81FD-5007EE7662FC}" destId="{29035C49-C1D2-40E6-9E79-30D2BB0E6B8D}" srcOrd="0" destOrd="0" presId="urn:microsoft.com/office/officeart/2005/8/layout/hierarchy4"/>
    <dgm:cxn modelId="{50EC5E76-9F34-4C34-B7EC-C7F5F73EE08D}" type="presOf" srcId="{D388E138-60C4-49CA-98E3-F174C9749A5C}" destId="{4E63622A-FFDC-4015-A3BB-3E7ED79623B6}" srcOrd="0" destOrd="0" presId="urn:microsoft.com/office/officeart/2005/8/layout/hierarchy4"/>
    <dgm:cxn modelId="{9AC9387C-572A-4BF1-B29F-406DDE5BC768}" type="presOf" srcId="{1F70676E-54BD-4898-BBA8-D391A7B272E0}" destId="{0E788DA9-6917-4D1B-A095-2B2072368C1F}" srcOrd="0" destOrd="0" presId="urn:microsoft.com/office/officeart/2005/8/layout/hierarchy4"/>
    <dgm:cxn modelId="{2F0B0DB1-2779-47CD-8744-B6730E947A65}" type="presOf" srcId="{F729F62C-39FE-4FD2-99AE-FB078F79F3BB}" destId="{A51ABDA0-C4A4-4135-84A0-28C36B03C696}" srcOrd="0" destOrd="0" presId="urn:microsoft.com/office/officeart/2005/8/layout/hierarchy4"/>
    <dgm:cxn modelId="{C7140459-31AB-4B58-94B0-C48D027B6B79}" type="presOf" srcId="{4EFA60BB-23B8-48D7-B6E7-65075BEB9E7B}" destId="{4CA47FE4-218E-4204-B114-EF7FC1FE8B40}" srcOrd="0" destOrd="0" presId="urn:microsoft.com/office/officeart/2005/8/layout/hierarchy4"/>
    <dgm:cxn modelId="{B84F65A5-5E99-4BFB-AC17-6E76E5C2B62F}" srcId="{5CCF1680-1FC6-4470-9324-9664B0FA99BF}" destId="{713732D5-C956-4926-8EA1-8D44809F7D7A}" srcOrd="0" destOrd="0" parTransId="{F6853802-7448-489E-AD55-CE664A6FD9EC}" sibTransId="{1B1DE2DA-10FB-44B6-B18D-75E64E732CC4}"/>
    <dgm:cxn modelId="{C81FCB99-5021-41BB-9DA3-A54A2C218251}" srcId="{5CCF1680-1FC6-4470-9324-9664B0FA99BF}" destId="{EC0A330F-F99A-4974-9FE3-693A1E8EDE3C}" srcOrd="1" destOrd="0" parTransId="{99DACE8D-FF0E-473D-9BCB-316A313B0F71}" sibTransId="{16A24C03-D5D1-489F-AB41-8FBB8462C0FC}"/>
    <dgm:cxn modelId="{4A84040C-F4C3-469B-9FD3-9E10BCE39B27}" type="presOf" srcId="{EC0A330F-F99A-4974-9FE3-693A1E8EDE3C}" destId="{47486808-369A-43E4-8055-7C8E2A0B71BA}" srcOrd="0" destOrd="0" presId="urn:microsoft.com/office/officeart/2005/8/layout/hierarchy4"/>
    <dgm:cxn modelId="{C18AAE5E-8195-4C05-BF7F-7023BEE8D38D}" srcId="{C9D4CDDB-44C9-403A-9663-2AEDCA387779}" destId="{D388E138-60C4-49CA-98E3-F174C9749A5C}" srcOrd="3" destOrd="0" parTransId="{E3721070-2AA5-4D70-A8F9-69214B1ECFC5}" sibTransId="{D5982485-C361-4B9A-9E66-DF699D0B44BC}"/>
    <dgm:cxn modelId="{273D9667-8D56-43C0-9F10-E2234BAD4068}" type="presParOf" srcId="{1ACDE9E2-CABB-41EC-91A7-F21EA21BD7E1}" destId="{0859FFD4-1837-46AC-BB41-5304E504994F}" srcOrd="0" destOrd="0" presId="urn:microsoft.com/office/officeart/2005/8/layout/hierarchy4"/>
    <dgm:cxn modelId="{D59351C2-6E33-43F3-AECB-884FA3467AA5}" type="presParOf" srcId="{0859FFD4-1837-46AC-BB41-5304E504994F}" destId="{8F809971-6DCC-4245-9053-69E780DB00DC}" srcOrd="0" destOrd="0" presId="urn:microsoft.com/office/officeart/2005/8/layout/hierarchy4"/>
    <dgm:cxn modelId="{35984941-CACB-47C5-AD81-D5536D2F16C9}" type="presParOf" srcId="{0859FFD4-1837-46AC-BB41-5304E504994F}" destId="{551BF576-9836-4B63-A0BB-0B20790A8AD7}" srcOrd="1" destOrd="0" presId="urn:microsoft.com/office/officeart/2005/8/layout/hierarchy4"/>
    <dgm:cxn modelId="{BB3FE41F-1B71-4027-9141-BEC61EA0445E}" type="presParOf" srcId="{0859FFD4-1837-46AC-BB41-5304E504994F}" destId="{07026920-8E24-4AA2-876F-B2E4F0E80756}" srcOrd="2" destOrd="0" presId="urn:microsoft.com/office/officeart/2005/8/layout/hierarchy4"/>
    <dgm:cxn modelId="{DFDE94C3-8A40-4540-8BF8-EEF6DC99C6F2}" type="presParOf" srcId="{07026920-8E24-4AA2-876F-B2E4F0E80756}" destId="{5FFB6ADA-5161-4A53-A67E-A080E35B0706}" srcOrd="0" destOrd="0" presId="urn:microsoft.com/office/officeart/2005/8/layout/hierarchy4"/>
    <dgm:cxn modelId="{9B45AAD7-2FE8-4191-8375-E489CD46472C}" type="presParOf" srcId="{5FFB6ADA-5161-4A53-A67E-A080E35B0706}" destId="{CE597E8D-3DC2-4E92-9D66-BAE7F4B49A35}" srcOrd="0" destOrd="0" presId="urn:microsoft.com/office/officeart/2005/8/layout/hierarchy4"/>
    <dgm:cxn modelId="{F398FB2A-DEA6-452F-B487-9AB0F2FCFAAC}" type="presParOf" srcId="{5FFB6ADA-5161-4A53-A67E-A080E35B0706}" destId="{4AB62E0A-9C5D-49EB-B5EA-7FAC1C1FBDA9}" srcOrd="1" destOrd="0" presId="urn:microsoft.com/office/officeart/2005/8/layout/hierarchy4"/>
    <dgm:cxn modelId="{05DD7B66-B45E-4B1A-AB71-6E3811198F8F}" type="presParOf" srcId="{07026920-8E24-4AA2-876F-B2E4F0E80756}" destId="{A175011B-8C08-4AFC-BA3F-47D30A711573}" srcOrd="1" destOrd="0" presId="urn:microsoft.com/office/officeart/2005/8/layout/hierarchy4"/>
    <dgm:cxn modelId="{74D8C469-1880-4327-8D7E-8FD97C4FED7E}" type="presParOf" srcId="{07026920-8E24-4AA2-876F-B2E4F0E80756}" destId="{E2D8888B-D61D-4F72-808F-C5BF5997E595}" srcOrd="2" destOrd="0" presId="urn:microsoft.com/office/officeart/2005/8/layout/hierarchy4"/>
    <dgm:cxn modelId="{CE545553-31B0-44B8-A5CD-5A5285313B1E}" type="presParOf" srcId="{E2D8888B-D61D-4F72-808F-C5BF5997E595}" destId="{67A56F3C-E12A-4273-9B07-3B8652EE34B8}" srcOrd="0" destOrd="0" presId="urn:microsoft.com/office/officeart/2005/8/layout/hierarchy4"/>
    <dgm:cxn modelId="{E7643EA6-B3EA-4EB7-A591-482282C6C44C}" type="presParOf" srcId="{E2D8888B-D61D-4F72-808F-C5BF5997E595}" destId="{EB6A21C2-8D2F-4C6E-BDB7-81D175B602D0}" srcOrd="1" destOrd="0" presId="urn:microsoft.com/office/officeart/2005/8/layout/hierarchy4"/>
    <dgm:cxn modelId="{47639DBD-8C55-48D9-A578-41A58D236924}" type="presParOf" srcId="{E2D8888B-D61D-4F72-808F-C5BF5997E595}" destId="{38E6EC01-D013-4DBA-A4C4-AD3FA43E1F20}" srcOrd="2" destOrd="0" presId="urn:microsoft.com/office/officeart/2005/8/layout/hierarchy4"/>
    <dgm:cxn modelId="{53D7F433-96FD-4C77-B764-31C64C321C6D}" type="presParOf" srcId="{38E6EC01-D013-4DBA-A4C4-AD3FA43E1F20}" destId="{23D562CD-484C-4F02-BF3D-C201C05E795A}" srcOrd="0" destOrd="0" presId="urn:microsoft.com/office/officeart/2005/8/layout/hierarchy4"/>
    <dgm:cxn modelId="{08977669-C9ED-45D4-A28C-88AACE78EA2E}" type="presParOf" srcId="{23D562CD-484C-4F02-BF3D-C201C05E795A}" destId="{4ED5C4FE-29D2-40CF-9A63-A0FE565B3793}" srcOrd="0" destOrd="0" presId="urn:microsoft.com/office/officeart/2005/8/layout/hierarchy4"/>
    <dgm:cxn modelId="{4A825069-DD6B-46B2-96CC-03F80D369D0B}" type="presParOf" srcId="{23D562CD-484C-4F02-BF3D-C201C05E795A}" destId="{14158C67-DEEF-4F86-B4E3-E5409FAB625C}" srcOrd="1" destOrd="0" presId="urn:microsoft.com/office/officeart/2005/8/layout/hierarchy4"/>
    <dgm:cxn modelId="{79E44698-5B5A-4B5C-8051-071C147293A1}" type="presParOf" srcId="{38E6EC01-D013-4DBA-A4C4-AD3FA43E1F20}" destId="{53E3BA5A-EB09-4225-900A-595D709D928D}" srcOrd="1" destOrd="0" presId="urn:microsoft.com/office/officeart/2005/8/layout/hierarchy4"/>
    <dgm:cxn modelId="{1DE8D6CF-3743-452B-AD98-9B44E8414186}" type="presParOf" srcId="{38E6EC01-D013-4DBA-A4C4-AD3FA43E1F20}" destId="{D739F2B8-F029-46F7-A343-8BB6010EC4C3}" srcOrd="2" destOrd="0" presId="urn:microsoft.com/office/officeart/2005/8/layout/hierarchy4"/>
    <dgm:cxn modelId="{F4DD8713-A9A4-403F-A80D-B4BBCF5F4B7D}" type="presParOf" srcId="{D739F2B8-F029-46F7-A343-8BB6010EC4C3}" destId="{47486808-369A-43E4-8055-7C8E2A0B71BA}" srcOrd="0" destOrd="0" presId="urn:microsoft.com/office/officeart/2005/8/layout/hierarchy4"/>
    <dgm:cxn modelId="{9329D214-34CF-454D-91A5-350219405BEC}" type="presParOf" srcId="{D739F2B8-F029-46F7-A343-8BB6010EC4C3}" destId="{F846D74A-F9AF-4C1D-A196-3FCDC78A7E32}" srcOrd="1" destOrd="0" presId="urn:microsoft.com/office/officeart/2005/8/layout/hierarchy4"/>
    <dgm:cxn modelId="{904DE750-4D1C-49F7-8226-C9D3AF0FFA71}" type="presParOf" srcId="{07026920-8E24-4AA2-876F-B2E4F0E80756}" destId="{557C5A69-5D74-49C7-BB61-CD51400B565A}" srcOrd="3" destOrd="0" presId="urn:microsoft.com/office/officeart/2005/8/layout/hierarchy4"/>
    <dgm:cxn modelId="{81BE47E1-3D29-4DB0-9583-76DDC0CBDA13}" type="presParOf" srcId="{07026920-8E24-4AA2-876F-B2E4F0E80756}" destId="{EA2B603D-C633-49EB-ADE0-A7D0F01AAF4F}" srcOrd="4" destOrd="0" presId="urn:microsoft.com/office/officeart/2005/8/layout/hierarchy4"/>
    <dgm:cxn modelId="{4AE9D0E8-F28F-47E0-A1F1-61205DE36085}" type="presParOf" srcId="{EA2B603D-C633-49EB-ADE0-A7D0F01AAF4F}" destId="{FFA26BE6-1745-4DB0-B1CB-598655E51A33}" srcOrd="0" destOrd="0" presId="urn:microsoft.com/office/officeart/2005/8/layout/hierarchy4"/>
    <dgm:cxn modelId="{3A394140-25E8-4C22-AEEE-E9B0E23CE229}" type="presParOf" srcId="{EA2B603D-C633-49EB-ADE0-A7D0F01AAF4F}" destId="{841215C8-0A75-4125-82B6-A725A0254434}" srcOrd="1" destOrd="0" presId="urn:microsoft.com/office/officeart/2005/8/layout/hierarchy4"/>
    <dgm:cxn modelId="{4F947C55-BC4A-461E-887F-1F351BB53972}" type="presParOf" srcId="{07026920-8E24-4AA2-876F-B2E4F0E80756}" destId="{9A76C267-311F-406C-8A65-818A7043DA07}" srcOrd="5" destOrd="0" presId="urn:microsoft.com/office/officeart/2005/8/layout/hierarchy4"/>
    <dgm:cxn modelId="{44C9AAE4-C6B1-465C-B21D-A6157F8143DE}" type="presParOf" srcId="{07026920-8E24-4AA2-876F-B2E4F0E80756}" destId="{90A8F1A8-8D1F-4097-AC15-90D62070B5B1}" srcOrd="6" destOrd="0" presId="urn:microsoft.com/office/officeart/2005/8/layout/hierarchy4"/>
    <dgm:cxn modelId="{4FB2E037-3FA2-466C-8191-FB22CAF1CD63}" type="presParOf" srcId="{90A8F1A8-8D1F-4097-AC15-90D62070B5B1}" destId="{4E63622A-FFDC-4015-A3BB-3E7ED79623B6}" srcOrd="0" destOrd="0" presId="urn:microsoft.com/office/officeart/2005/8/layout/hierarchy4"/>
    <dgm:cxn modelId="{D50D772E-E135-438D-B087-41C0FB545601}" type="presParOf" srcId="{90A8F1A8-8D1F-4097-AC15-90D62070B5B1}" destId="{9ED8AA11-5984-4BDF-8693-0B92D4A94202}" srcOrd="1" destOrd="0" presId="urn:microsoft.com/office/officeart/2005/8/layout/hierarchy4"/>
    <dgm:cxn modelId="{F16A05D2-010F-4723-8B3F-C300280EF7F4}" type="presParOf" srcId="{90A8F1A8-8D1F-4097-AC15-90D62070B5B1}" destId="{68AC89C6-1239-4AAE-90B5-143625287C14}" srcOrd="2" destOrd="0" presId="urn:microsoft.com/office/officeart/2005/8/layout/hierarchy4"/>
    <dgm:cxn modelId="{88E5E781-7783-47A9-9256-B1586EF24403}" type="presParOf" srcId="{68AC89C6-1239-4AAE-90B5-143625287C14}" destId="{B1E6BD37-6FFE-403B-AA6C-B97B3DDA0E0C}" srcOrd="0" destOrd="0" presId="urn:microsoft.com/office/officeart/2005/8/layout/hierarchy4"/>
    <dgm:cxn modelId="{89C74BA7-28DF-448A-A22A-C96CDDF51736}" type="presParOf" srcId="{B1E6BD37-6FFE-403B-AA6C-B97B3DDA0E0C}" destId="{0E788DA9-6917-4D1B-A095-2B2072368C1F}" srcOrd="0" destOrd="0" presId="urn:microsoft.com/office/officeart/2005/8/layout/hierarchy4"/>
    <dgm:cxn modelId="{A5FC89F7-6E24-48D3-AD44-C58856695B03}" type="presParOf" srcId="{B1E6BD37-6FFE-403B-AA6C-B97B3DDA0E0C}" destId="{A39F1DC3-C7FE-44E0-8A00-5E6C2A346AD5}" srcOrd="1" destOrd="0" presId="urn:microsoft.com/office/officeart/2005/8/layout/hierarchy4"/>
    <dgm:cxn modelId="{1F524607-2404-4731-8BB4-38C004484A09}" type="presParOf" srcId="{B1E6BD37-6FFE-403B-AA6C-B97B3DDA0E0C}" destId="{1398906E-D2B2-4DA8-9D56-E6EA23F7F305}" srcOrd="2" destOrd="0" presId="urn:microsoft.com/office/officeart/2005/8/layout/hierarchy4"/>
    <dgm:cxn modelId="{76985087-D20E-4DE9-829F-E7B0CF3EE4C1}" type="presParOf" srcId="{1398906E-D2B2-4DA8-9D56-E6EA23F7F305}" destId="{C6D8DB30-878C-42B6-AF12-17631323B32E}" srcOrd="0" destOrd="0" presId="urn:microsoft.com/office/officeart/2005/8/layout/hierarchy4"/>
    <dgm:cxn modelId="{E40EF99A-8223-4726-B049-D48977D187E3}" type="presParOf" srcId="{C6D8DB30-878C-42B6-AF12-17631323B32E}" destId="{392582F6-FC5D-4C05-AA00-CBD7705FAD16}" srcOrd="0" destOrd="0" presId="urn:microsoft.com/office/officeart/2005/8/layout/hierarchy4"/>
    <dgm:cxn modelId="{71743EA8-3CCA-4CA9-A278-5A15A550E1FF}" type="presParOf" srcId="{C6D8DB30-878C-42B6-AF12-17631323B32E}" destId="{8B12E4F5-6603-4025-9948-66631781E31F}" srcOrd="1" destOrd="0" presId="urn:microsoft.com/office/officeart/2005/8/layout/hierarchy4"/>
    <dgm:cxn modelId="{C0A7284E-0DB4-408F-BF5C-F0A46ED96614}" type="presParOf" srcId="{1398906E-D2B2-4DA8-9D56-E6EA23F7F305}" destId="{D3563067-4084-4CE9-8DCE-7085E4A5186C}" srcOrd="1" destOrd="0" presId="urn:microsoft.com/office/officeart/2005/8/layout/hierarchy4"/>
    <dgm:cxn modelId="{ABE93907-0B51-41B8-84E0-F909D2EAC943}" type="presParOf" srcId="{1398906E-D2B2-4DA8-9D56-E6EA23F7F305}" destId="{CC653AC4-D471-42CF-9573-8E5FAD1E6851}" srcOrd="2" destOrd="0" presId="urn:microsoft.com/office/officeart/2005/8/layout/hierarchy4"/>
    <dgm:cxn modelId="{18BD456E-C9BD-49D1-8CF6-02B8400F9FD8}" type="presParOf" srcId="{CC653AC4-D471-42CF-9573-8E5FAD1E6851}" destId="{EDE4A335-5432-409D-969E-210B8C0DC9C2}" srcOrd="0" destOrd="0" presId="urn:microsoft.com/office/officeart/2005/8/layout/hierarchy4"/>
    <dgm:cxn modelId="{65EF2ECC-0E08-4BA2-8D7B-1C319D6F28C6}" type="presParOf" srcId="{CC653AC4-D471-42CF-9573-8E5FAD1E6851}" destId="{DEEEE19F-E951-43DF-B756-8EED26E9D409}" srcOrd="1" destOrd="0" presId="urn:microsoft.com/office/officeart/2005/8/layout/hierarchy4"/>
    <dgm:cxn modelId="{517CF835-5B88-4902-9DAC-1E8E21B787B2}" type="presParOf" srcId="{1398906E-D2B2-4DA8-9D56-E6EA23F7F305}" destId="{BF6786B8-FBD0-4F54-867D-85921D2F1742}" srcOrd="3" destOrd="0" presId="urn:microsoft.com/office/officeart/2005/8/layout/hierarchy4"/>
    <dgm:cxn modelId="{805372C6-9EF5-40AE-8F91-0E50E6F69CA0}" type="presParOf" srcId="{1398906E-D2B2-4DA8-9D56-E6EA23F7F305}" destId="{78BECDC2-CBB6-40B0-A3F4-F50361082E75}" srcOrd="4" destOrd="0" presId="urn:microsoft.com/office/officeart/2005/8/layout/hierarchy4"/>
    <dgm:cxn modelId="{F5638944-4236-4373-8076-3A57968048F3}" type="presParOf" srcId="{78BECDC2-CBB6-40B0-A3F4-F50361082E75}" destId="{29035C49-C1D2-40E6-9E79-30D2BB0E6B8D}" srcOrd="0" destOrd="0" presId="urn:microsoft.com/office/officeart/2005/8/layout/hierarchy4"/>
    <dgm:cxn modelId="{467D0ED9-D8D6-418C-959D-2C3480BDAC64}" type="presParOf" srcId="{78BECDC2-CBB6-40B0-A3F4-F50361082E75}" destId="{E1CCCFAE-7C63-4850-8D92-DAC0585E12B0}" srcOrd="1" destOrd="0" presId="urn:microsoft.com/office/officeart/2005/8/layout/hierarchy4"/>
    <dgm:cxn modelId="{1D6AD76F-7B34-4FCA-9CBA-C176A94BB926}" type="presParOf" srcId="{1398906E-D2B2-4DA8-9D56-E6EA23F7F305}" destId="{00E3B5B3-E651-459F-85C6-36458E3E4E87}" srcOrd="5" destOrd="0" presId="urn:microsoft.com/office/officeart/2005/8/layout/hierarchy4"/>
    <dgm:cxn modelId="{1B2E710E-97C1-4D3A-854D-4BA20B29CD51}" type="presParOf" srcId="{1398906E-D2B2-4DA8-9D56-E6EA23F7F305}" destId="{6F2C451F-A275-4424-B704-16A1DFFA11C9}" srcOrd="6" destOrd="0" presId="urn:microsoft.com/office/officeart/2005/8/layout/hierarchy4"/>
    <dgm:cxn modelId="{47AD7B14-00A5-40AD-A89A-CBAED12AFDC5}" type="presParOf" srcId="{6F2C451F-A275-4424-B704-16A1DFFA11C9}" destId="{1D238CF5-21C3-4170-AA0A-29E69B2E55D3}" srcOrd="0" destOrd="0" presId="urn:microsoft.com/office/officeart/2005/8/layout/hierarchy4"/>
    <dgm:cxn modelId="{0A78B5B4-64FA-4F00-94FF-8427D57A8EB6}" type="presParOf" srcId="{6F2C451F-A275-4424-B704-16A1DFFA11C9}" destId="{85ED2394-2BEB-465D-949F-3B932BB82AAB}" srcOrd="1" destOrd="0" presId="urn:microsoft.com/office/officeart/2005/8/layout/hierarchy4"/>
    <dgm:cxn modelId="{6232BC86-4B3E-4CD5-AB65-97666AD84D13}" type="presParOf" srcId="{1398906E-D2B2-4DA8-9D56-E6EA23F7F305}" destId="{CA247D4C-73DC-451F-B998-D17A8BD258ED}" srcOrd="7" destOrd="0" presId="urn:microsoft.com/office/officeart/2005/8/layout/hierarchy4"/>
    <dgm:cxn modelId="{BBB61A88-AAEF-4344-AF4D-9038160800BB}" type="presParOf" srcId="{1398906E-D2B2-4DA8-9D56-E6EA23F7F305}" destId="{6BBC59C5-8C84-4D85-941D-625BB6365419}" srcOrd="8" destOrd="0" presId="urn:microsoft.com/office/officeart/2005/8/layout/hierarchy4"/>
    <dgm:cxn modelId="{9408D9B6-90E0-4F42-ABD0-CADE1BC2F1BB}" type="presParOf" srcId="{6BBC59C5-8C84-4D85-941D-625BB6365419}" destId="{38F0EB20-1ABA-47C7-AC64-B33DF7B31AF3}" srcOrd="0" destOrd="0" presId="urn:microsoft.com/office/officeart/2005/8/layout/hierarchy4"/>
    <dgm:cxn modelId="{DC8B4310-7401-4E8C-8D3A-0B3C22D04EC6}" type="presParOf" srcId="{6BBC59C5-8C84-4D85-941D-625BB6365419}" destId="{D765E15D-CA83-4028-AC69-D4ECB6B2BDDB}" srcOrd="1" destOrd="0" presId="urn:microsoft.com/office/officeart/2005/8/layout/hierarchy4"/>
    <dgm:cxn modelId="{C20B03C9-32C8-41F5-AEB9-2E1E3D3B2775}" type="presParOf" srcId="{07026920-8E24-4AA2-876F-B2E4F0E80756}" destId="{13974B87-B804-49F7-B5C1-18D0A46504A6}" srcOrd="7" destOrd="0" presId="urn:microsoft.com/office/officeart/2005/8/layout/hierarchy4"/>
    <dgm:cxn modelId="{D704C592-E5D5-4D3D-8E85-EB5897D2DABD}" type="presParOf" srcId="{07026920-8E24-4AA2-876F-B2E4F0E80756}" destId="{33C5ED62-233C-4B11-BA06-3BEB9858B77F}" srcOrd="8" destOrd="0" presId="urn:microsoft.com/office/officeart/2005/8/layout/hierarchy4"/>
    <dgm:cxn modelId="{A7EE8B35-80C8-4862-AA67-AD9D8BD1EC63}" type="presParOf" srcId="{33C5ED62-233C-4B11-BA06-3BEB9858B77F}" destId="{A51ABDA0-C4A4-4135-84A0-28C36B03C696}" srcOrd="0" destOrd="0" presId="urn:microsoft.com/office/officeart/2005/8/layout/hierarchy4"/>
    <dgm:cxn modelId="{379EC366-3216-4B9D-8443-780A61085C82}" type="presParOf" srcId="{33C5ED62-233C-4B11-BA06-3BEB9858B77F}" destId="{9FF38CFE-F180-476E-BF56-815848C0B5A2}" srcOrd="1" destOrd="0" presId="urn:microsoft.com/office/officeart/2005/8/layout/hierarchy4"/>
    <dgm:cxn modelId="{507E28DF-8435-4DEB-A52A-8167C00C0BE7}" type="presParOf" srcId="{07026920-8E24-4AA2-876F-B2E4F0E80756}" destId="{A32AD38C-8CB2-46C4-A91D-1F33A6798F4F}" srcOrd="9" destOrd="0" presId="urn:microsoft.com/office/officeart/2005/8/layout/hierarchy4"/>
    <dgm:cxn modelId="{C7335966-A9F5-4BE3-961E-7BE9CEA801AE}" type="presParOf" srcId="{07026920-8E24-4AA2-876F-B2E4F0E80756}" destId="{132DB285-7D3C-4371-97A3-F590C22DFF85}" srcOrd="10" destOrd="0" presId="urn:microsoft.com/office/officeart/2005/8/layout/hierarchy4"/>
    <dgm:cxn modelId="{069D2027-CF67-445E-9FA0-34CECA36A34F}" type="presParOf" srcId="{132DB285-7D3C-4371-97A3-F590C22DFF85}" destId="{CF582788-1FA1-41CE-942B-496401854F92}" srcOrd="0" destOrd="0" presId="urn:microsoft.com/office/officeart/2005/8/layout/hierarchy4"/>
    <dgm:cxn modelId="{BE5F2025-146A-4F46-B2F3-9241AECFD317}" type="presParOf" srcId="{132DB285-7D3C-4371-97A3-F590C22DFF85}" destId="{A62E5697-1ECE-4A54-AA59-8A70B3C298C2}" srcOrd="1" destOrd="0" presId="urn:microsoft.com/office/officeart/2005/8/layout/hierarchy4"/>
    <dgm:cxn modelId="{B2317C06-12A7-44B9-A4A3-72535AC48B0E}" type="presParOf" srcId="{132DB285-7D3C-4371-97A3-F590C22DFF85}" destId="{9C220F8A-CB2E-4E66-889D-A7043B5278BF}" srcOrd="2" destOrd="0" presId="urn:microsoft.com/office/officeart/2005/8/layout/hierarchy4"/>
    <dgm:cxn modelId="{1D1B7F97-B2BE-44B3-B413-1832950CC1CD}" type="presParOf" srcId="{9C220F8A-CB2E-4E66-889D-A7043B5278BF}" destId="{E59758EC-998B-4676-875B-FE19005B6EC3}" srcOrd="0" destOrd="0" presId="urn:microsoft.com/office/officeart/2005/8/layout/hierarchy4"/>
    <dgm:cxn modelId="{4D47F7DA-6A20-4CAD-9C28-712BA22FC1B9}" type="presParOf" srcId="{E59758EC-998B-4676-875B-FE19005B6EC3}" destId="{4CA47FE4-218E-4204-B114-EF7FC1FE8B40}" srcOrd="0" destOrd="0" presId="urn:microsoft.com/office/officeart/2005/8/layout/hierarchy4"/>
    <dgm:cxn modelId="{C0F38433-10E1-4F2F-AB6C-6BB46D7036FE}" type="presParOf" srcId="{E59758EC-998B-4676-875B-FE19005B6EC3}" destId="{D583E5FD-003E-4780-A420-E6C0CFC17C5A}" srcOrd="1" destOrd="0" presId="urn:microsoft.com/office/officeart/2005/8/layout/hierarchy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CF5CFA-A340-4986-B7E9-DCB1286E806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ED8D8A5C-08E7-485D-82DA-E28C5D377389}">
      <dgm:prSet phldrT="[Texto]"/>
      <dgm:spPr/>
      <dgm:t>
        <a:bodyPr/>
        <a:lstStyle/>
        <a:p>
          <a:r>
            <a:rPr lang="es-ES" dirty="0" err="1" smtClean="0"/>
            <a:t>Exámen</a:t>
          </a:r>
          <a:r>
            <a:rPr lang="es-ES" dirty="0" smtClean="0"/>
            <a:t> físico con pruebas </a:t>
          </a:r>
          <a:r>
            <a:rPr lang="es-ES" dirty="0" err="1" smtClean="0"/>
            <a:t>cerebelosas</a:t>
          </a:r>
          <a:endParaRPr lang="es-ES" dirty="0"/>
        </a:p>
      </dgm:t>
    </dgm:pt>
    <dgm:pt modelId="{5A7C629D-E576-4CBD-95BB-E40FFAB25048}" type="parTrans" cxnId="{7B56EAAB-DBCB-433C-9791-1301358BE1BE}">
      <dgm:prSet/>
      <dgm:spPr/>
      <dgm:t>
        <a:bodyPr/>
        <a:lstStyle/>
        <a:p>
          <a:endParaRPr lang="es-ES"/>
        </a:p>
      </dgm:t>
    </dgm:pt>
    <dgm:pt modelId="{66EFD386-6255-4738-8C5A-C9271E34EE5F}" type="sibTrans" cxnId="{7B56EAAB-DBCB-433C-9791-1301358BE1BE}">
      <dgm:prSet/>
      <dgm:spPr/>
      <dgm:t>
        <a:bodyPr/>
        <a:lstStyle/>
        <a:p>
          <a:endParaRPr lang="es-ES"/>
        </a:p>
      </dgm:t>
    </dgm:pt>
    <dgm:pt modelId="{B6E9BD38-5E1F-4D20-8E73-566E5C0FA5CB}">
      <dgm:prSet phldrT="[Texto]"/>
      <dgm:spPr/>
      <dgm:t>
        <a:bodyPr/>
        <a:lstStyle/>
        <a:p>
          <a:r>
            <a:rPr lang="es-ES" dirty="0" smtClean="0"/>
            <a:t>Descartar enfermedad pulmonar o </a:t>
          </a:r>
          <a:r>
            <a:rPr lang="es-ES" dirty="0" err="1" smtClean="0"/>
            <a:t>hipoxemia</a:t>
          </a:r>
          <a:r>
            <a:rPr lang="es-ES" dirty="0" smtClean="0"/>
            <a:t> sistémica: </a:t>
          </a:r>
          <a:r>
            <a:rPr lang="es-ES" dirty="0" err="1" smtClean="0"/>
            <a:t>Sat</a:t>
          </a:r>
          <a:r>
            <a:rPr lang="es-ES" dirty="0" smtClean="0"/>
            <a:t> O</a:t>
          </a:r>
          <a:r>
            <a:rPr lang="es-ES" baseline="-25000" dirty="0" smtClean="0"/>
            <a:t>2, </a:t>
          </a:r>
          <a:r>
            <a:rPr lang="es-ES" baseline="0" dirty="0" smtClean="0"/>
            <a:t>RX tórax, estudio apnea del sueño</a:t>
          </a:r>
          <a:endParaRPr lang="es-ES" baseline="0" dirty="0"/>
        </a:p>
      </dgm:t>
    </dgm:pt>
    <dgm:pt modelId="{6DEDC181-4102-4338-92ED-6909E5CC4BAC}" type="parTrans" cxnId="{7A76C00A-60AA-4405-AE3F-C5067CE6E4E4}">
      <dgm:prSet/>
      <dgm:spPr/>
      <dgm:t>
        <a:bodyPr/>
        <a:lstStyle/>
        <a:p>
          <a:endParaRPr lang="es-ES"/>
        </a:p>
      </dgm:t>
    </dgm:pt>
    <dgm:pt modelId="{E6B1AFC3-56F0-49C8-AAD1-F1D07945EF83}" type="sibTrans" cxnId="{7A76C00A-60AA-4405-AE3F-C5067CE6E4E4}">
      <dgm:prSet/>
      <dgm:spPr/>
      <dgm:t>
        <a:bodyPr/>
        <a:lstStyle/>
        <a:p>
          <a:endParaRPr lang="es-ES"/>
        </a:p>
      </dgm:t>
    </dgm:pt>
    <dgm:pt modelId="{6CC4E9B6-7904-40EA-A41F-A8D5E6D28411}">
      <dgm:prSet phldrT="[Texto]"/>
      <dgm:spPr/>
      <dgm:t>
        <a:bodyPr/>
        <a:lstStyle/>
        <a:p>
          <a:r>
            <a:rPr lang="es-ES" dirty="0" smtClean="0"/>
            <a:t>Valorar anomalías morfológicas de riñón o pelvis renal, hígado y bazo: ECO y/o TAC abdominal</a:t>
          </a:r>
          <a:endParaRPr lang="es-ES" dirty="0"/>
        </a:p>
      </dgm:t>
    </dgm:pt>
    <dgm:pt modelId="{B24E0E3B-A9D9-4C61-AEA2-44146C26E74B}" type="parTrans" cxnId="{BB801ECA-37E0-46AF-BAA3-002411316641}">
      <dgm:prSet/>
      <dgm:spPr/>
      <dgm:t>
        <a:bodyPr/>
        <a:lstStyle/>
        <a:p>
          <a:endParaRPr lang="es-ES"/>
        </a:p>
      </dgm:t>
    </dgm:pt>
    <dgm:pt modelId="{ED0A58A5-936B-4F54-A66A-656FB4F19388}" type="sibTrans" cxnId="{BB801ECA-37E0-46AF-BAA3-002411316641}">
      <dgm:prSet/>
      <dgm:spPr/>
      <dgm:t>
        <a:bodyPr/>
        <a:lstStyle/>
        <a:p>
          <a:endParaRPr lang="es-ES"/>
        </a:p>
      </dgm:t>
    </dgm:pt>
    <dgm:pt modelId="{749B6BFA-6971-40A3-B67F-967E1467CB2A}">
      <dgm:prSet phldrT="[Texto]"/>
      <dgm:spPr/>
      <dgm:t>
        <a:bodyPr/>
        <a:lstStyle/>
        <a:p>
          <a:r>
            <a:rPr lang="es-ES" dirty="0" smtClean="0"/>
            <a:t>Descartar carcinoma hepático:                     </a:t>
          </a:r>
          <a:r>
            <a:rPr lang="el-GR" dirty="0" smtClean="0"/>
            <a:t>α</a:t>
          </a:r>
          <a:r>
            <a:rPr lang="es-ES" dirty="0" smtClean="0"/>
            <a:t>-1-fetoproteína</a:t>
          </a:r>
          <a:endParaRPr lang="es-ES" dirty="0"/>
        </a:p>
      </dgm:t>
    </dgm:pt>
    <dgm:pt modelId="{59D35AC8-65E5-454D-8E02-FD06097A1579}" type="parTrans" cxnId="{2201DAE1-5056-4E86-B33C-7E4AED64620C}">
      <dgm:prSet/>
      <dgm:spPr/>
      <dgm:t>
        <a:bodyPr/>
        <a:lstStyle/>
        <a:p>
          <a:endParaRPr lang="es-ES"/>
        </a:p>
      </dgm:t>
    </dgm:pt>
    <dgm:pt modelId="{F32FFD62-64AF-46D2-A6F1-C01A6424576E}" type="sibTrans" cxnId="{2201DAE1-5056-4E86-B33C-7E4AED64620C}">
      <dgm:prSet/>
      <dgm:spPr/>
      <dgm:t>
        <a:bodyPr/>
        <a:lstStyle/>
        <a:p>
          <a:endParaRPr lang="es-ES"/>
        </a:p>
      </dgm:t>
    </dgm:pt>
    <dgm:pt modelId="{D7BDCE8A-6A42-4AF4-A53B-684BE9390B34}">
      <dgm:prSet phldrT="[Texto]"/>
      <dgm:spPr/>
      <dgm:t>
        <a:bodyPr/>
        <a:lstStyle/>
        <a:p>
          <a:r>
            <a:rPr lang="es-ES" dirty="0" smtClean="0"/>
            <a:t>Descartar tumores ginecológicos, </a:t>
          </a:r>
          <a:r>
            <a:rPr lang="es-ES" dirty="0" err="1" smtClean="0"/>
            <a:t>hemangioblastoma</a:t>
          </a:r>
          <a:r>
            <a:rPr lang="es-ES" dirty="0" smtClean="0"/>
            <a:t> </a:t>
          </a:r>
          <a:r>
            <a:rPr lang="es-ES" dirty="0" err="1" smtClean="0"/>
            <a:t>cerebeloso</a:t>
          </a:r>
          <a:endParaRPr lang="es-ES" dirty="0"/>
        </a:p>
      </dgm:t>
    </dgm:pt>
    <dgm:pt modelId="{F450BBCF-5FBD-4CEE-AAE2-C3803044449E}" type="parTrans" cxnId="{6579B774-A57F-42AD-A322-962099208705}">
      <dgm:prSet/>
      <dgm:spPr/>
      <dgm:t>
        <a:bodyPr/>
        <a:lstStyle/>
        <a:p>
          <a:endParaRPr lang="es-ES"/>
        </a:p>
      </dgm:t>
    </dgm:pt>
    <dgm:pt modelId="{EC89212F-BAA1-4EE8-98B6-EFF24CA5AEEC}" type="sibTrans" cxnId="{6579B774-A57F-42AD-A322-962099208705}">
      <dgm:prSet/>
      <dgm:spPr/>
      <dgm:t>
        <a:bodyPr/>
        <a:lstStyle/>
        <a:p>
          <a:endParaRPr lang="es-ES"/>
        </a:p>
      </dgm:t>
    </dgm:pt>
    <dgm:pt modelId="{22125AB5-5039-4822-856D-992B13EDBE8D}">
      <dgm:prSet phldrT="[Texto]"/>
      <dgm:spPr/>
      <dgm:t>
        <a:bodyPr/>
        <a:lstStyle/>
        <a:p>
          <a:r>
            <a:rPr lang="es-ES" dirty="0" smtClean="0"/>
            <a:t>Descartar hemoglobina de alta afinidad</a:t>
          </a:r>
          <a:endParaRPr lang="es-ES" dirty="0"/>
        </a:p>
      </dgm:t>
    </dgm:pt>
    <dgm:pt modelId="{9AF9D631-A1F8-4793-AC98-098FA75E1AD3}" type="parTrans" cxnId="{D71E673E-EF85-42A2-8CCB-D027536CBE6E}">
      <dgm:prSet/>
      <dgm:spPr/>
      <dgm:t>
        <a:bodyPr/>
        <a:lstStyle/>
        <a:p>
          <a:endParaRPr lang="es-ES"/>
        </a:p>
      </dgm:t>
    </dgm:pt>
    <dgm:pt modelId="{DA846D9C-E5F3-494A-BE6C-D919ACA014B5}" type="sibTrans" cxnId="{D71E673E-EF85-42A2-8CCB-D027536CBE6E}">
      <dgm:prSet/>
      <dgm:spPr/>
      <dgm:t>
        <a:bodyPr/>
        <a:lstStyle/>
        <a:p>
          <a:endParaRPr lang="es-ES"/>
        </a:p>
      </dgm:t>
    </dgm:pt>
    <dgm:pt modelId="{EEFB6257-EE44-4E2E-BAED-C9F96FC0FF31}">
      <dgm:prSet phldrT="[Texto]"/>
      <dgm:spPr/>
      <dgm:t>
        <a:bodyPr/>
        <a:lstStyle/>
        <a:p>
          <a:r>
            <a:rPr lang="es-ES" dirty="0" smtClean="0"/>
            <a:t>Ratificación del diagnóstico de </a:t>
          </a:r>
          <a:r>
            <a:rPr lang="es-ES" dirty="0" err="1" smtClean="0"/>
            <a:t>Policitemia</a:t>
          </a:r>
          <a:r>
            <a:rPr lang="es-ES" dirty="0" smtClean="0"/>
            <a:t> Vera con el estudio de la mutación V617F de JAK-2, y en caso negativo la mutación en el exón 12</a:t>
          </a:r>
          <a:endParaRPr lang="es-ES" dirty="0"/>
        </a:p>
      </dgm:t>
    </dgm:pt>
    <dgm:pt modelId="{5E83FEE5-B268-4961-ACE7-1CD22A2EC831}" type="parTrans" cxnId="{BA37E640-F5C1-446B-9016-4CD3453E44B5}">
      <dgm:prSet/>
      <dgm:spPr/>
      <dgm:t>
        <a:bodyPr/>
        <a:lstStyle/>
        <a:p>
          <a:endParaRPr lang="es-ES"/>
        </a:p>
      </dgm:t>
    </dgm:pt>
    <dgm:pt modelId="{5DE6F0A6-782C-4C65-92F4-40DA51307308}" type="sibTrans" cxnId="{BA37E640-F5C1-446B-9016-4CD3453E44B5}">
      <dgm:prSet/>
      <dgm:spPr/>
      <dgm:t>
        <a:bodyPr/>
        <a:lstStyle/>
        <a:p>
          <a:endParaRPr lang="es-ES"/>
        </a:p>
      </dgm:t>
    </dgm:pt>
    <dgm:pt modelId="{B90731BF-9826-438D-94B1-37E945E014B5}" type="pres">
      <dgm:prSet presAssocID="{12CF5CFA-A340-4986-B7E9-DCB1286E8068}" presName="CompostProcess" presStyleCnt="0">
        <dgm:presLayoutVars>
          <dgm:dir/>
          <dgm:resizeHandles val="exact"/>
        </dgm:presLayoutVars>
      </dgm:prSet>
      <dgm:spPr/>
    </dgm:pt>
    <dgm:pt modelId="{5A624709-FAC4-4634-8D92-3EDD785E7071}" type="pres">
      <dgm:prSet presAssocID="{12CF5CFA-A340-4986-B7E9-DCB1286E8068}" presName="arrow" presStyleLbl="bgShp" presStyleIdx="0" presStyleCnt="1" custScaleX="117647" custLinFactNeighborX="6522" custLinFactNeighborY="-17758"/>
      <dgm:spPr/>
    </dgm:pt>
    <dgm:pt modelId="{3B47F989-12A1-42D0-8BE1-07FABA52A67D}" type="pres">
      <dgm:prSet presAssocID="{12CF5CFA-A340-4986-B7E9-DCB1286E8068}" presName="linearProcess" presStyleCnt="0"/>
      <dgm:spPr/>
    </dgm:pt>
    <dgm:pt modelId="{008D4835-9A2D-4337-BF15-E807326D1700}" type="pres">
      <dgm:prSet presAssocID="{ED8D8A5C-08E7-485D-82DA-E28C5D377389}" presName="textNode" presStyleLbl="node1" presStyleIdx="0" presStyleCnt="7">
        <dgm:presLayoutVars>
          <dgm:bulletEnabled val="1"/>
        </dgm:presLayoutVars>
      </dgm:prSet>
      <dgm:spPr/>
    </dgm:pt>
    <dgm:pt modelId="{511B7650-7043-4E60-9F91-C50C4F79BF35}" type="pres">
      <dgm:prSet presAssocID="{66EFD386-6255-4738-8C5A-C9271E34EE5F}" presName="sibTrans" presStyleCnt="0"/>
      <dgm:spPr/>
    </dgm:pt>
    <dgm:pt modelId="{C64BF6FF-D11D-400E-9AF2-78806B39A49F}" type="pres">
      <dgm:prSet presAssocID="{B6E9BD38-5E1F-4D20-8E73-566E5C0FA5CB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CF40553-EDD1-4105-9214-B18F98FEC666}" type="pres">
      <dgm:prSet presAssocID="{E6B1AFC3-56F0-49C8-AAD1-F1D07945EF83}" presName="sibTrans" presStyleCnt="0"/>
      <dgm:spPr/>
    </dgm:pt>
    <dgm:pt modelId="{0FF466D4-66BE-4767-8A9E-A6644934AC25}" type="pres">
      <dgm:prSet presAssocID="{6CC4E9B6-7904-40EA-A41F-A8D5E6D28411}" presName="text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2A1DC3B-B424-4432-A961-B26392EAFEF8}" type="pres">
      <dgm:prSet presAssocID="{ED0A58A5-936B-4F54-A66A-656FB4F19388}" presName="sibTrans" presStyleCnt="0"/>
      <dgm:spPr/>
    </dgm:pt>
    <dgm:pt modelId="{1A26867A-A1C4-4085-996A-A02BAEA7B8B8}" type="pres">
      <dgm:prSet presAssocID="{749B6BFA-6971-40A3-B67F-967E1467CB2A}" presName="text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CBF68D-038A-4B72-B62F-0587F6DB8C14}" type="pres">
      <dgm:prSet presAssocID="{F32FFD62-64AF-46D2-A6F1-C01A6424576E}" presName="sibTrans" presStyleCnt="0"/>
      <dgm:spPr/>
    </dgm:pt>
    <dgm:pt modelId="{D28336A7-FE6B-4893-8450-F272C52E0EB6}" type="pres">
      <dgm:prSet presAssocID="{D7BDCE8A-6A42-4AF4-A53B-684BE9390B34}" presName="text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8AC01A-A279-470B-9614-EEC0FD14BBD3}" type="pres">
      <dgm:prSet presAssocID="{EC89212F-BAA1-4EE8-98B6-EFF24CA5AEEC}" presName="sibTrans" presStyleCnt="0"/>
      <dgm:spPr/>
    </dgm:pt>
    <dgm:pt modelId="{06DF6365-F973-4D28-A823-25F385B92C2B}" type="pres">
      <dgm:prSet presAssocID="{22125AB5-5039-4822-856D-992B13EDBE8D}" presName="textNode" presStyleLbl="node1" presStyleIdx="5" presStyleCnt="7">
        <dgm:presLayoutVars>
          <dgm:bulletEnabled val="1"/>
        </dgm:presLayoutVars>
      </dgm:prSet>
      <dgm:spPr/>
    </dgm:pt>
    <dgm:pt modelId="{E56DAB69-C379-41F2-89DA-64A62E8BF5AC}" type="pres">
      <dgm:prSet presAssocID="{DA846D9C-E5F3-494A-BE6C-D919ACA014B5}" presName="sibTrans" presStyleCnt="0"/>
      <dgm:spPr/>
    </dgm:pt>
    <dgm:pt modelId="{C9C03D78-9F0A-496B-A850-28E55D278F03}" type="pres">
      <dgm:prSet presAssocID="{EEFB6257-EE44-4E2E-BAED-C9F96FC0FF31}" presName="text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B56EAAB-DBCB-433C-9791-1301358BE1BE}" srcId="{12CF5CFA-A340-4986-B7E9-DCB1286E8068}" destId="{ED8D8A5C-08E7-485D-82DA-E28C5D377389}" srcOrd="0" destOrd="0" parTransId="{5A7C629D-E576-4CBD-95BB-E40FFAB25048}" sibTransId="{66EFD386-6255-4738-8C5A-C9271E34EE5F}"/>
    <dgm:cxn modelId="{6579B774-A57F-42AD-A322-962099208705}" srcId="{12CF5CFA-A340-4986-B7E9-DCB1286E8068}" destId="{D7BDCE8A-6A42-4AF4-A53B-684BE9390B34}" srcOrd="4" destOrd="0" parTransId="{F450BBCF-5FBD-4CEE-AAE2-C3803044449E}" sibTransId="{EC89212F-BAA1-4EE8-98B6-EFF24CA5AEEC}"/>
    <dgm:cxn modelId="{C64691E7-461F-41C9-B71F-C5ADC92366A0}" type="presOf" srcId="{6CC4E9B6-7904-40EA-A41F-A8D5E6D28411}" destId="{0FF466D4-66BE-4767-8A9E-A6644934AC25}" srcOrd="0" destOrd="0" presId="urn:microsoft.com/office/officeart/2005/8/layout/hProcess9"/>
    <dgm:cxn modelId="{8BCBD547-453C-4D7A-821C-F1A7A4623678}" type="presOf" srcId="{ED8D8A5C-08E7-485D-82DA-E28C5D377389}" destId="{008D4835-9A2D-4337-BF15-E807326D1700}" srcOrd="0" destOrd="0" presId="urn:microsoft.com/office/officeart/2005/8/layout/hProcess9"/>
    <dgm:cxn modelId="{2201DAE1-5056-4E86-B33C-7E4AED64620C}" srcId="{12CF5CFA-A340-4986-B7E9-DCB1286E8068}" destId="{749B6BFA-6971-40A3-B67F-967E1467CB2A}" srcOrd="3" destOrd="0" parTransId="{59D35AC8-65E5-454D-8E02-FD06097A1579}" sibTransId="{F32FFD62-64AF-46D2-A6F1-C01A6424576E}"/>
    <dgm:cxn modelId="{13645FA0-E259-45A7-838E-8B6CBA284923}" type="presOf" srcId="{22125AB5-5039-4822-856D-992B13EDBE8D}" destId="{06DF6365-F973-4D28-A823-25F385B92C2B}" srcOrd="0" destOrd="0" presId="urn:microsoft.com/office/officeart/2005/8/layout/hProcess9"/>
    <dgm:cxn modelId="{BA37E640-F5C1-446B-9016-4CD3453E44B5}" srcId="{12CF5CFA-A340-4986-B7E9-DCB1286E8068}" destId="{EEFB6257-EE44-4E2E-BAED-C9F96FC0FF31}" srcOrd="6" destOrd="0" parTransId="{5E83FEE5-B268-4961-ACE7-1CD22A2EC831}" sibTransId="{5DE6F0A6-782C-4C65-92F4-40DA51307308}"/>
    <dgm:cxn modelId="{BB801ECA-37E0-46AF-BAA3-002411316641}" srcId="{12CF5CFA-A340-4986-B7E9-DCB1286E8068}" destId="{6CC4E9B6-7904-40EA-A41F-A8D5E6D28411}" srcOrd="2" destOrd="0" parTransId="{B24E0E3B-A9D9-4C61-AEA2-44146C26E74B}" sibTransId="{ED0A58A5-936B-4F54-A66A-656FB4F19388}"/>
    <dgm:cxn modelId="{031B179B-FD32-454D-A91A-2F2572A6CA72}" type="presOf" srcId="{D7BDCE8A-6A42-4AF4-A53B-684BE9390B34}" destId="{D28336A7-FE6B-4893-8450-F272C52E0EB6}" srcOrd="0" destOrd="0" presId="urn:microsoft.com/office/officeart/2005/8/layout/hProcess9"/>
    <dgm:cxn modelId="{939474EF-FB9C-429E-A404-C1FAA815ACCB}" type="presOf" srcId="{749B6BFA-6971-40A3-B67F-967E1467CB2A}" destId="{1A26867A-A1C4-4085-996A-A02BAEA7B8B8}" srcOrd="0" destOrd="0" presId="urn:microsoft.com/office/officeart/2005/8/layout/hProcess9"/>
    <dgm:cxn modelId="{7A76C00A-60AA-4405-AE3F-C5067CE6E4E4}" srcId="{12CF5CFA-A340-4986-B7E9-DCB1286E8068}" destId="{B6E9BD38-5E1F-4D20-8E73-566E5C0FA5CB}" srcOrd="1" destOrd="0" parTransId="{6DEDC181-4102-4338-92ED-6909E5CC4BAC}" sibTransId="{E6B1AFC3-56F0-49C8-AAD1-F1D07945EF83}"/>
    <dgm:cxn modelId="{D71E673E-EF85-42A2-8CCB-D027536CBE6E}" srcId="{12CF5CFA-A340-4986-B7E9-DCB1286E8068}" destId="{22125AB5-5039-4822-856D-992B13EDBE8D}" srcOrd="5" destOrd="0" parTransId="{9AF9D631-A1F8-4793-AC98-098FA75E1AD3}" sibTransId="{DA846D9C-E5F3-494A-BE6C-D919ACA014B5}"/>
    <dgm:cxn modelId="{309C776A-0DF1-4DB8-A65B-A1A4A2EDE6C4}" type="presOf" srcId="{EEFB6257-EE44-4E2E-BAED-C9F96FC0FF31}" destId="{C9C03D78-9F0A-496B-A850-28E55D278F03}" srcOrd="0" destOrd="0" presId="urn:microsoft.com/office/officeart/2005/8/layout/hProcess9"/>
    <dgm:cxn modelId="{ADA50330-6472-4F35-BB33-C216CB5219D0}" type="presOf" srcId="{12CF5CFA-A340-4986-B7E9-DCB1286E8068}" destId="{B90731BF-9826-438D-94B1-37E945E014B5}" srcOrd="0" destOrd="0" presId="urn:microsoft.com/office/officeart/2005/8/layout/hProcess9"/>
    <dgm:cxn modelId="{4B01B675-EC13-433B-8A03-2F2447E8579B}" type="presOf" srcId="{B6E9BD38-5E1F-4D20-8E73-566E5C0FA5CB}" destId="{C64BF6FF-D11D-400E-9AF2-78806B39A49F}" srcOrd="0" destOrd="0" presId="urn:microsoft.com/office/officeart/2005/8/layout/hProcess9"/>
    <dgm:cxn modelId="{65A42F23-09F0-457A-9DC5-64B48DA6BBB4}" type="presParOf" srcId="{B90731BF-9826-438D-94B1-37E945E014B5}" destId="{5A624709-FAC4-4634-8D92-3EDD785E7071}" srcOrd="0" destOrd="0" presId="urn:microsoft.com/office/officeart/2005/8/layout/hProcess9"/>
    <dgm:cxn modelId="{109FC240-B2E5-4322-B6C6-F239498DA79A}" type="presParOf" srcId="{B90731BF-9826-438D-94B1-37E945E014B5}" destId="{3B47F989-12A1-42D0-8BE1-07FABA52A67D}" srcOrd="1" destOrd="0" presId="urn:microsoft.com/office/officeart/2005/8/layout/hProcess9"/>
    <dgm:cxn modelId="{B5DD98C7-91BE-4816-BA87-9DC746EE2B98}" type="presParOf" srcId="{3B47F989-12A1-42D0-8BE1-07FABA52A67D}" destId="{008D4835-9A2D-4337-BF15-E807326D1700}" srcOrd="0" destOrd="0" presId="urn:microsoft.com/office/officeart/2005/8/layout/hProcess9"/>
    <dgm:cxn modelId="{9BB000D6-1223-4002-8767-DA6C32692885}" type="presParOf" srcId="{3B47F989-12A1-42D0-8BE1-07FABA52A67D}" destId="{511B7650-7043-4E60-9F91-C50C4F79BF35}" srcOrd="1" destOrd="0" presId="urn:microsoft.com/office/officeart/2005/8/layout/hProcess9"/>
    <dgm:cxn modelId="{AC17DCD3-B1B2-4960-B649-1627A55905FC}" type="presParOf" srcId="{3B47F989-12A1-42D0-8BE1-07FABA52A67D}" destId="{C64BF6FF-D11D-400E-9AF2-78806B39A49F}" srcOrd="2" destOrd="0" presId="urn:microsoft.com/office/officeart/2005/8/layout/hProcess9"/>
    <dgm:cxn modelId="{B68D5656-4998-4E99-A023-9D6187B30832}" type="presParOf" srcId="{3B47F989-12A1-42D0-8BE1-07FABA52A67D}" destId="{FCF40553-EDD1-4105-9214-B18F98FEC666}" srcOrd="3" destOrd="0" presId="urn:microsoft.com/office/officeart/2005/8/layout/hProcess9"/>
    <dgm:cxn modelId="{088A8A8E-628A-473D-A151-820933E2C010}" type="presParOf" srcId="{3B47F989-12A1-42D0-8BE1-07FABA52A67D}" destId="{0FF466D4-66BE-4767-8A9E-A6644934AC25}" srcOrd="4" destOrd="0" presId="urn:microsoft.com/office/officeart/2005/8/layout/hProcess9"/>
    <dgm:cxn modelId="{E1D37620-408D-4658-B5D4-CBA27F1807C1}" type="presParOf" srcId="{3B47F989-12A1-42D0-8BE1-07FABA52A67D}" destId="{22A1DC3B-B424-4432-A961-B26392EAFEF8}" srcOrd="5" destOrd="0" presId="urn:microsoft.com/office/officeart/2005/8/layout/hProcess9"/>
    <dgm:cxn modelId="{F35FB2C4-9D65-410B-B803-C264FA570870}" type="presParOf" srcId="{3B47F989-12A1-42D0-8BE1-07FABA52A67D}" destId="{1A26867A-A1C4-4085-996A-A02BAEA7B8B8}" srcOrd="6" destOrd="0" presId="urn:microsoft.com/office/officeart/2005/8/layout/hProcess9"/>
    <dgm:cxn modelId="{347E90B3-6136-40DD-9D99-E8B03E7095BA}" type="presParOf" srcId="{3B47F989-12A1-42D0-8BE1-07FABA52A67D}" destId="{FECBF68D-038A-4B72-B62F-0587F6DB8C14}" srcOrd="7" destOrd="0" presId="urn:microsoft.com/office/officeart/2005/8/layout/hProcess9"/>
    <dgm:cxn modelId="{FF09D723-CD39-48C2-BA96-D9666BAE6C4B}" type="presParOf" srcId="{3B47F989-12A1-42D0-8BE1-07FABA52A67D}" destId="{D28336A7-FE6B-4893-8450-F272C52E0EB6}" srcOrd="8" destOrd="0" presId="urn:microsoft.com/office/officeart/2005/8/layout/hProcess9"/>
    <dgm:cxn modelId="{45E684F5-11E0-41FF-A3AF-56B41B102734}" type="presParOf" srcId="{3B47F989-12A1-42D0-8BE1-07FABA52A67D}" destId="{498AC01A-A279-470B-9614-EEC0FD14BBD3}" srcOrd="9" destOrd="0" presId="urn:microsoft.com/office/officeart/2005/8/layout/hProcess9"/>
    <dgm:cxn modelId="{22BCA11E-42C5-4708-A4DD-E934ED4F6D02}" type="presParOf" srcId="{3B47F989-12A1-42D0-8BE1-07FABA52A67D}" destId="{06DF6365-F973-4D28-A823-25F385B92C2B}" srcOrd="10" destOrd="0" presId="urn:microsoft.com/office/officeart/2005/8/layout/hProcess9"/>
    <dgm:cxn modelId="{670D5E92-066E-4B37-A370-1C9B0AFAFD88}" type="presParOf" srcId="{3B47F989-12A1-42D0-8BE1-07FABA52A67D}" destId="{E56DAB69-C379-41F2-89DA-64A62E8BF5AC}" srcOrd="11" destOrd="0" presId="urn:microsoft.com/office/officeart/2005/8/layout/hProcess9"/>
    <dgm:cxn modelId="{CC9C8ED4-300E-4C76-AA0E-2B5B5736169D}" type="presParOf" srcId="{3B47F989-12A1-42D0-8BE1-07FABA52A67D}" destId="{C9C03D78-9F0A-496B-A850-28E55D278F03}" srcOrd="12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2FED66-CDDC-4890-85E8-C99563BF3487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9350AE8-2B7D-4FBA-A818-B1813D6D51E5}">
      <dgm:prSet phldrT="[Texto]"/>
      <dgm:spPr/>
      <dgm:t>
        <a:bodyPr/>
        <a:lstStyle/>
        <a:p>
          <a:r>
            <a:rPr lang="es-ES" dirty="0" smtClean="0"/>
            <a:t>ESTUDIOS DIAGNÓSTICOS</a:t>
          </a:r>
          <a:endParaRPr lang="es-ES" dirty="0"/>
        </a:p>
      </dgm:t>
    </dgm:pt>
    <dgm:pt modelId="{ACCCA4E7-858E-4514-B2E0-CC80FD587D5B}" type="parTrans" cxnId="{518CBBF4-027E-4AB4-A445-2C6B6AA3A3DF}">
      <dgm:prSet/>
      <dgm:spPr/>
      <dgm:t>
        <a:bodyPr/>
        <a:lstStyle/>
        <a:p>
          <a:endParaRPr lang="es-ES"/>
        </a:p>
      </dgm:t>
    </dgm:pt>
    <dgm:pt modelId="{1B85C12E-1D93-4422-9CE9-A86D6BADDEE6}" type="sibTrans" cxnId="{518CBBF4-027E-4AB4-A445-2C6B6AA3A3DF}">
      <dgm:prSet/>
      <dgm:spPr/>
      <dgm:t>
        <a:bodyPr/>
        <a:lstStyle/>
        <a:p>
          <a:endParaRPr lang="es-ES"/>
        </a:p>
      </dgm:t>
    </dgm:pt>
    <dgm:pt modelId="{BB6B7ADF-528F-4DD1-BCB5-AE27F037D792}" type="pres">
      <dgm:prSet presAssocID="{022FED66-CDDC-4890-85E8-C99563BF3487}" presName="diagram" presStyleCnt="0">
        <dgm:presLayoutVars>
          <dgm:dir/>
          <dgm:resizeHandles val="exact"/>
        </dgm:presLayoutVars>
      </dgm:prSet>
      <dgm:spPr/>
    </dgm:pt>
    <dgm:pt modelId="{49F4567B-8BF7-4500-9C3B-20D22C9D6F9B}" type="pres">
      <dgm:prSet presAssocID="{89350AE8-2B7D-4FBA-A818-B1813D6D51E5}" presName="node" presStyleLbl="node1" presStyleIdx="0" presStyleCnt="1" custScaleX="260233" custScaleY="32888" custLinFactNeighborX="-1121" custLinFactNeighborY="111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1F203CB-0BD7-4394-B77F-F99A7D1E75E2}" type="presOf" srcId="{022FED66-CDDC-4890-85E8-C99563BF3487}" destId="{BB6B7ADF-528F-4DD1-BCB5-AE27F037D792}" srcOrd="0" destOrd="0" presId="urn:microsoft.com/office/officeart/2005/8/layout/default"/>
    <dgm:cxn modelId="{ECBD1293-EB2B-4732-BAB3-52CC0E979270}" type="presOf" srcId="{89350AE8-2B7D-4FBA-A818-B1813D6D51E5}" destId="{49F4567B-8BF7-4500-9C3B-20D22C9D6F9B}" srcOrd="0" destOrd="0" presId="urn:microsoft.com/office/officeart/2005/8/layout/default"/>
    <dgm:cxn modelId="{518CBBF4-027E-4AB4-A445-2C6B6AA3A3DF}" srcId="{022FED66-CDDC-4890-85E8-C99563BF3487}" destId="{89350AE8-2B7D-4FBA-A818-B1813D6D51E5}" srcOrd="0" destOrd="0" parTransId="{ACCCA4E7-858E-4514-B2E0-CC80FD587D5B}" sibTransId="{1B85C12E-1D93-4422-9CE9-A86D6BADDEE6}"/>
    <dgm:cxn modelId="{DC6BBD4D-4CD4-4C15-B743-65B439DA943F}" type="presParOf" srcId="{BB6B7ADF-528F-4DD1-BCB5-AE27F037D792}" destId="{49F4567B-8BF7-4500-9C3B-20D22C9D6F9B}" srcOrd="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270" y="11184738"/>
            <a:ext cx="24483060" cy="771763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0882610" y="1441855"/>
            <a:ext cx="6480810" cy="3072050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40180" y="1441855"/>
            <a:ext cx="18962370" cy="3072050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75287" y="23136226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75287" y="15260248"/>
            <a:ext cx="24483060" cy="7875980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6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3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9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664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30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40180" y="8401056"/>
            <a:ext cx="12721590" cy="23761304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641830" y="8401056"/>
            <a:ext cx="12721590" cy="23761304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2" y="8059342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0182" y="11418092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832" y="8059342"/>
            <a:ext cx="12731590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631832" y="11418092"/>
            <a:ext cx="12731590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2" y="1433514"/>
            <a:ext cx="9476187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261407" y="1433516"/>
            <a:ext cx="16102015" cy="30728845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7" cy="24628082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707" y="25203152"/>
            <a:ext cx="17282160" cy="2975376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707" y="3217067"/>
            <a:ext cx="17282160" cy="21602700"/>
          </a:xfrm>
        </p:spPr>
        <p:txBody>
          <a:bodyPr/>
          <a:lstStyle>
            <a:lvl1pPr marL="0" indent="0">
              <a:buNone/>
              <a:defRPr sz="13000"/>
            </a:lvl1pPr>
            <a:lvl2pPr marL="1851660" indent="0">
              <a:buNone/>
              <a:defRPr sz="11300"/>
            </a:lvl2pPr>
            <a:lvl3pPr marL="3703320" indent="0">
              <a:buNone/>
              <a:defRPr sz="9700"/>
            </a:lvl3pPr>
            <a:lvl4pPr marL="5554980" indent="0">
              <a:buNone/>
              <a:defRPr sz="8100"/>
            </a:lvl4pPr>
            <a:lvl5pPr marL="7406640" indent="0">
              <a:buNone/>
              <a:defRPr sz="8100"/>
            </a:lvl5pPr>
            <a:lvl6pPr marL="9258300" indent="0">
              <a:buNone/>
              <a:defRPr sz="8100"/>
            </a:lvl6pPr>
            <a:lvl7pPr marL="11109960" indent="0">
              <a:buNone/>
              <a:defRPr sz="8100"/>
            </a:lvl7pPr>
            <a:lvl8pPr marL="12961620" indent="0">
              <a:buNone/>
              <a:defRPr sz="8100"/>
            </a:lvl8pPr>
            <a:lvl9pPr marL="14813280" indent="0">
              <a:buNone/>
              <a:defRPr sz="81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707" y="28178528"/>
            <a:ext cx="17282160" cy="4225524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47000" r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>
            <a:avLst/>
          </a:prstGeom>
        </p:spPr>
        <p:txBody>
          <a:bodyPr vert="horz" lIns="370332" tIns="185166" rIns="370332" bIns="185166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401056"/>
            <a:ext cx="25923240" cy="23761304"/>
          </a:xfrm>
          <a:prstGeom prst="rect">
            <a:avLst/>
          </a:prstGeom>
        </p:spPr>
        <p:txBody>
          <a:bodyPr vert="horz" lIns="370332" tIns="185166" rIns="370332" bIns="18516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440180" y="33370842"/>
            <a:ext cx="6720840" cy="1916905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10/09/2019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841230" y="33370842"/>
            <a:ext cx="9121140" cy="1916905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0642580" y="33370842"/>
            <a:ext cx="6720840" cy="1916905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320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745" indent="-1388745" algn="l" defTabSz="3703320" rtl="0" eaLnBrk="1" latinLnBrk="0" hangingPunct="1">
        <a:spcBef>
          <a:spcPct val="20000"/>
        </a:spcBef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48" indent="-1157288" algn="l" defTabSz="3703320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1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25830" algn="l" defTabSz="3703320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470" indent="-925830" algn="l" defTabSz="3703320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13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74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11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3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30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99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32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17" Type="http://schemas.openxmlformats.org/officeDocument/2006/relationships/diagramColors" Target="../diagrams/colors4.xml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4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Relationship Id="rId1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447324" y="830303"/>
            <a:ext cx="25908952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Diagnóstico </a:t>
            </a:r>
            <a:r>
              <a:rPr lang="es-E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diferencial </a:t>
            </a:r>
            <a:endParaRPr lang="es-ES" sz="10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Rounded MT Bold" pitchFamily="34" charset="0"/>
            </a:endParaRPr>
          </a:p>
          <a:p>
            <a:pPr algn="ctr"/>
            <a:r>
              <a:rPr lang="es-E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de </a:t>
            </a:r>
            <a:r>
              <a:rPr lang="es-E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la </a:t>
            </a:r>
            <a:r>
              <a:rPr lang="es-ES" sz="10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eritrocitosis</a:t>
            </a:r>
            <a:r>
              <a:rPr lang="es-E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 o </a:t>
            </a:r>
            <a:r>
              <a:rPr lang="es-ES" sz="10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Rounded MT Bold" pitchFamily="34" charset="0"/>
              </a:rPr>
              <a:t>poliglobulia</a:t>
            </a:r>
            <a:endParaRPr lang="es-ES" sz="10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 Rounded MT Bold" pitchFamily="34" charset="0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542828" y="4643344"/>
          <a:ext cx="27646506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8686760" y="7072236"/>
            <a:ext cx="2416046" cy="17697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s-ES" sz="3600" dirty="0" smtClean="0"/>
              <a:t>(OMS 2016)</a:t>
            </a:r>
          </a:p>
          <a:p>
            <a:endParaRPr lang="es-ES" dirty="0"/>
          </a:p>
        </p:txBody>
      </p:sp>
      <p:graphicFrame>
        <p:nvGraphicFramePr>
          <p:cNvPr id="8" name="7 Diagrama"/>
          <p:cNvGraphicFramePr/>
          <p:nvPr/>
        </p:nvGraphicFramePr>
        <p:xfrm>
          <a:off x="399952" y="9286814"/>
          <a:ext cx="28003696" cy="1280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471390" y="21788464"/>
          <a:ext cx="27932258" cy="12073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10" name="9 Diagrama"/>
          <p:cNvGraphicFramePr/>
          <p:nvPr/>
        </p:nvGraphicFramePr>
        <p:xfrm>
          <a:off x="614266" y="22288530"/>
          <a:ext cx="19431136" cy="2471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0473866" y="34788783"/>
            <a:ext cx="7855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chemeClr val="accent1">
                    <a:lumMod val="75000"/>
                  </a:schemeClr>
                </a:solidFill>
              </a:rPr>
              <a:t>Bibliografía : Manual Práctico de Hematología Clínica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107380" y="33218544"/>
            <a:ext cx="205888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solidFill>
                  <a:schemeClr val="tx2">
                    <a:lumMod val="75000"/>
                  </a:schemeClr>
                </a:solidFill>
              </a:rPr>
              <a:t>Autoras: Natalia Cima Sampedro . Enfermera CEX Hematología Clínica Hospital Universitario San Agustín Avilés. Asturias</a:t>
            </a:r>
          </a:p>
          <a:p>
            <a:r>
              <a:rPr lang="es-ES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ES" sz="3200" dirty="0" smtClean="0">
                <a:solidFill>
                  <a:schemeClr val="tx2">
                    <a:lumMod val="75000"/>
                  </a:schemeClr>
                </a:solidFill>
              </a:rPr>
              <a:t>                 M. Elena González Fernández . Enfermera CEX Anticoagulación </a:t>
            </a:r>
            <a:r>
              <a:rPr lang="es-ES" sz="3200" dirty="0" smtClean="0">
                <a:solidFill>
                  <a:schemeClr val="tx2">
                    <a:lumMod val="75000"/>
                  </a:schemeClr>
                </a:solidFill>
              </a:rPr>
              <a:t>Hospital Universitario San Agustín Avilés. Asturias</a:t>
            </a:r>
            <a:endParaRPr lang="es-E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300</Words>
  <PresentationFormat>Personalizado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Elena</dc:creator>
  <cp:lastModifiedBy>Usuario</cp:lastModifiedBy>
  <cp:revision>16</cp:revision>
  <dcterms:created xsi:type="dcterms:W3CDTF">2019-09-10T16:09:28Z</dcterms:created>
  <dcterms:modified xsi:type="dcterms:W3CDTF">2019-09-10T18:12:27Z</dcterms:modified>
</cp:coreProperties>
</file>