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8803600" cy="36004500"/>
  <p:notesSz cx="6858000" cy="9144000"/>
  <p:defaultTextStyle>
    <a:defPPr>
      <a:defRPr lang="es-ES"/>
    </a:defPPr>
    <a:lvl1pPr marL="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1pPr>
    <a:lvl2pPr marL="185166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2pPr>
    <a:lvl3pPr marL="370332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3pPr>
    <a:lvl4pPr marL="555498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4pPr>
    <a:lvl5pPr marL="740664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5pPr>
    <a:lvl6pPr marL="925830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6pPr>
    <a:lvl7pPr marL="1110996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7pPr>
    <a:lvl8pPr marL="1296162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8pPr>
    <a:lvl9pPr marL="1481328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CCCC"/>
    <a:srgbClr val="FF99FF"/>
    <a:srgbClr val="9999FF"/>
    <a:srgbClr val="009900"/>
    <a:srgbClr val="FF66FF"/>
    <a:srgbClr val="D60093"/>
    <a:srgbClr val="9900CC"/>
    <a:srgbClr val="00CC99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34" autoAdjust="0"/>
    <p:restoredTop sz="97687" autoAdjust="0"/>
  </p:normalViewPr>
  <p:slideViewPr>
    <p:cSldViewPr>
      <p:cViewPr>
        <p:scale>
          <a:sx n="50" d="100"/>
          <a:sy n="50" d="100"/>
        </p:scale>
        <p:origin x="-72" y="8214"/>
      </p:cViewPr>
      <p:guideLst>
        <p:guide orient="horz" pos="11340"/>
        <p:guide pos="9072"/>
      </p:guideLst>
    </p:cSldViewPr>
  </p:slideViewPr>
  <p:notesTextViewPr>
    <p:cViewPr>
      <p:scale>
        <a:sx n="1" d="1"/>
        <a:sy n="1" d="1"/>
      </p:scale>
      <p:origin x="0" y="96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D0B9FE-BF33-4535-AFCB-1A16FD51965E}" type="doc">
      <dgm:prSet loTypeId="urn:microsoft.com/office/officeart/2009/layout/CircleArrowProcess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4707F022-79B8-4980-95F0-17C38B31F0B7}">
      <dgm:prSet phldrT="[Texto]" custT="1"/>
      <dgm:spPr/>
      <dgm:t>
        <a:bodyPr/>
        <a:lstStyle/>
        <a:p>
          <a:pPr>
            <a:lnSpc>
              <a:spcPct val="100000"/>
            </a:lnSpc>
          </a:pPr>
          <a:endParaRPr lang="es-ES" sz="3600" dirty="0">
            <a:solidFill>
              <a:srgbClr val="00B050"/>
            </a:solidFill>
          </a:endParaRPr>
        </a:p>
      </dgm:t>
    </dgm:pt>
    <dgm:pt modelId="{E840DD41-76A9-4F80-9A8B-BA0CA2BB46D0}" type="parTrans" cxnId="{45B9DF6F-0724-4E2D-B44C-1060882D7355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5C079D9A-F0A4-4104-99AB-5518EAD8498C}" type="sibTrans" cxnId="{45B9DF6F-0724-4E2D-B44C-1060882D7355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52131791-4265-4486-8331-518BAF186318}">
      <dgm:prSet phldrT="[Texto]" custT="1"/>
      <dgm:spPr/>
      <dgm:t>
        <a:bodyPr/>
        <a:lstStyle/>
        <a:p>
          <a:endParaRPr lang="es-ES" sz="3600" dirty="0">
            <a:solidFill>
              <a:srgbClr val="00B050"/>
            </a:solidFill>
          </a:endParaRPr>
        </a:p>
      </dgm:t>
    </dgm:pt>
    <dgm:pt modelId="{2FD2D891-E643-4EF0-AD6B-874501FF1D25}" type="parTrans" cxnId="{9C0326AB-7B9E-446A-A576-6F1A64442606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6682860D-E23E-4F63-B110-7E34CE542BD7}" type="sibTrans" cxnId="{9C0326AB-7B9E-446A-A576-6F1A64442606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A1F13E89-90B5-408B-9455-B76051AC4DA5}">
      <dgm:prSet phldrT="[Texto]" custT="1"/>
      <dgm:spPr/>
      <dgm:t>
        <a:bodyPr/>
        <a:lstStyle/>
        <a:p>
          <a:endParaRPr lang="es-ES" sz="3600" dirty="0">
            <a:solidFill>
              <a:srgbClr val="00B050"/>
            </a:solidFill>
          </a:endParaRPr>
        </a:p>
      </dgm:t>
    </dgm:pt>
    <dgm:pt modelId="{83909478-675D-42DA-9983-B85720FBE0BE}" type="parTrans" cxnId="{61A6D689-B83C-4AE7-81BB-A993B90B1D86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210833EC-4275-4B20-94B8-B77485F6AA51}" type="sibTrans" cxnId="{61A6D689-B83C-4AE7-81BB-A993B90B1D86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90874BEC-2CF4-41C1-B4B9-84D53F0070CF}">
      <dgm:prSet phldrT="[Texto]" custT="1"/>
      <dgm:spPr/>
      <dgm:t>
        <a:bodyPr/>
        <a:lstStyle/>
        <a:p>
          <a:endParaRPr lang="es-ES" sz="3600" dirty="0">
            <a:solidFill>
              <a:srgbClr val="00B050"/>
            </a:solidFill>
          </a:endParaRPr>
        </a:p>
      </dgm:t>
    </dgm:pt>
    <dgm:pt modelId="{09604FE5-1E32-421E-B5C4-430D30E08E18}" type="parTrans" cxnId="{67DF6C31-91AF-4C88-A42F-BCEB40FEABBD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3F3E2EE8-909B-47B2-BE19-13F1D128B086}" type="sibTrans" cxnId="{67DF6C31-91AF-4C88-A42F-BCEB40FEABBD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A48E2A93-C06C-4B5F-A653-624EDAFD4F85}">
      <dgm:prSet phldrT="[Texto]" custT="1"/>
      <dgm:spPr/>
      <dgm:t>
        <a:bodyPr/>
        <a:lstStyle/>
        <a:p>
          <a:endParaRPr lang="es-ES" sz="3600" b="1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311646-5C86-494E-A78F-9D3EA626CC75}" type="parTrans" cxnId="{D059056C-2DAA-4749-A3DB-4A3B86E638F5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A9E06A9B-C80C-47B3-9034-3A6952CFF54A}" type="sibTrans" cxnId="{D059056C-2DAA-4749-A3DB-4A3B86E638F5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5A679709-1ADB-4D55-953B-40A9A2FA6D30}">
      <dgm:prSet phldrT="[Texto]" custT="1"/>
      <dgm:spPr/>
      <dgm:t>
        <a:bodyPr/>
        <a:lstStyle/>
        <a:p>
          <a:endParaRPr lang="es-ES" sz="3600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7A68B88-FB18-4C2F-97C3-6BEE39BB7BD9}" type="parTrans" cxnId="{D4DCC759-4568-4F46-A344-B05F04A2088E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95378731-70A5-4D57-99ED-6A752CAA660F}" type="sibTrans" cxnId="{D4DCC759-4568-4F46-A344-B05F04A2088E}">
      <dgm:prSet/>
      <dgm:spPr/>
      <dgm:t>
        <a:bodyPr/>
        <a:lstStyle/>
        <a:p>
          <a:endParaRPr lang="es-ES" sz="3600">
            <a:solidFill>
              <a:srgbClr val="00B050"/>
            </a:solidFill>
          </a:endParaRPr>
        </a:p>
      </dgm:t>
    </dgm:pt>
    <dgm:pt modelId="{83DE2267-2BFB-4F7C-AF8C-BB1AD18E46F4}" type="pres">
      <dgm:prSet presAssocID="{46D0B9FE-BF33-4535-AFCB-1A16FD51965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5CC1F397-2440-457A-9EC3-AEFC9D9A403A}" type="pres">
      <dgm:prSet presAssocID="{4707F022-79B8-4980-95F0-17C38B31F0B7}" presName="Accent1" presStyleCnt="0"/>
      <dgm:spPr/>
    </dgm:pt>
    <dgm:pt modelId="{7CAAF972-C867-4BA0-AA78-90B186D2D13F}" type="pres">
      <dgm:prSet presAssocID="{4707F022-79B8-4980-95F0-17C38B31F0B7}" presName="Accent" presStyleLbl="node1" presStyleIdx="0" presStyleCnt="6" custScaleX="55937" custScaleY="55931" custLinFactNeighborX="10298" custLinFactNeighborY="-21230"/>
      <dgm:spPr>
        <a:scene3d>
          <a:camera prst="orthographicFront">
            <a:rot lat="0" lon="0" rev="18000000"/>
          </a:camera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s-ES"/>
        </a:p>
      </dgm:t>
    </dgm:pt>
    <dgm:pt modelId="{D1EF2127-2AF9-40DB-9D36-3318BC1A59B0}" type="pres">
      <dgm:prSet presAssocID="{4707F022-79B8-4980-95F0-17C38B31F0B7}" presName="Parent1" presStyleLbl="revTx" presStyleIdx="0" presStyleCnt="6" custScaleX="69305" custScaleY="96168" custLinFactNeighborX="20824" custLinFactNeighborY="-903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BD2DB6-C7F2-4D96-96B1-03FD12564898}" type="pres">
      <dgm:prSet presAssocID="{A1F13E89-90B5-408B-9455-B76051AC4DA5}" presName="Accent2" presStyleCnt="0"/>
      <dgm:spPr/>
    </dgm:pt>
    <dgm:pt modelId="{5E0BD44B-7B41-4D3B-A4EB-41073D95EF33}" type="pres">
      <dgm:prSet presAssocID="{A1F13E89-90B5-408B-9455-B76051AC4DA5}" presName="Accent" presStyleLbl="node1" presStyleIdx="1" presStyleCnt="6" custLinFactNeighborX="-8276" custLinFactNeighborY="-42006"/>
      <dgm:spPr/>
    </dgm:pt>
    <dgm:pt modelId="{EA73206E-C251-4158-ADD1-8C2AFB3FBEB2}" type="pres">
      <dgm:prSet presAssocID="{A1F13E89-90B5-408B-9455-B76051AC4DA5}" presName="Parent2" presStyleLbl="revTx" presStyleIdx="1" presStyleCnt="6" custScaleX="188675" custScaleY="32421" custLinFactY="-57929" custLinFactNeighborX="726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C80690-6092-4226-ACC8-AAC6A70FB786}" type="pres">
      <dgm:prSet presAssocID="{52131791-4265-4486-8331-518BAF186318}" presName="Accent3" presStyleCnt="0"/>
      <dgm:spPr/>
    </dgm:pt>
    <dgm:pt modelId="{A1EAA1AA-4C7B-4183-97A5-1A58FCF80E47}" type="pres">
      <dgm:prSet presAssocID="{52131791-4265-4486-8331-518BAF186318}" presName="Accent" presStyleLbl="node1" presStyleIdx="2" presStyleCnt="6" custLinFactNeighborX="-8276" custLinFactNeighborY="-42006"/>
      <dgm:spPr/>
    </dgm:pt>
    <dgm:pt modelId="{8AC45E4B-DA9F-40D9-B4A9-E42AC791EB71}" type="pres">
      <dgm:prSet presAssocID="{52131791-4265-4486-8331-518BAF186318}" presName="Parent3" presStyleLbl="revTx" presStyleIdx="2" presStyleCnt="6" custLinFactY="-50662" custLinFactNeighborX="-14829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E5EF44-8A30-4646-A7AA-67068314332F}" type="pres">
      <dgm:prSet presAssocID="{90874BEC-2CF4-41C1-B4B9-84D53F0070CF}" presName="Accent4" presStyleCnt="0"/>
      <dgm:spPr/>
    </dgm:pt>
    <dgm:pt modelId="{1BB5AFE6-B408-4C46-8B66-23E5A10692A8}" type="pres">
      <dgm:prSet presAssocID="{90874BEC-2CF4-41C1-B4B9-84D53F0070CF}" presName="Accent" presStyleLbl="node1" presStyleIdx="3" presStyleCnt="6" custLinFactNeighborX="-8276" custLinFactNeighborY="-42006"/>
      <dgm:spPr/>
    </dgm:pt>
    <dgm:pt modelId="{76CF0B94-B7AC-4055-83B7-8300349ED642}" type="pres">
      <dgm:prSet presAssocID="{90874BEC-2CF4-41C1-B4B9-84D53F0070CF}" presName="Parent4" presStyleLbl="revTx" presStyleIdx="3" presStyleCnt="6" custScaleY="48722" custLinFactY="-50662" custLinFactNeighborX="-14829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FE020E-488F-4331-88EB-441FA1F5D33A}" type="pres">
      <dgm:prSet presAssocID="{A48E2A93-C06C-4B5F-A653-624EDAFD4F85}" presName="Accent5" presStyleCnt="0"/>
      <dgm:spPr/>
    </dgm:pt>
    <dgm:pt modelId="{200667E2-D0D9-4E33-82F3-E4944A7FB6E8}" type="pres">
      <dgm:prSet presAssocID="{A48E2A93-C06C-4B5F-A653-624EDAFD4F85}" presName="Accent" presStyleLbl="node1" presStyleIdx="4" presStyleCnt="6" custLinFactNeighborX="-8276" custLinFactNeighborY="-42006"/>
      <dgm:spPr/>
    </dgm:pt>
    <dgm:pt modelId="{419CE8EA-E8BE-4150-A62E-B21258EADCE2}" type="pres">
      <dgm:prSet presAssocID="{A48E2A93-C06C-4B5F-A653-624EDAFD4F85}" presName="Parent5" presStyleLbl="revTx" presStyleIdx="4" presStyleCnt="6" custLinFactY="-79767" custLinFactNeighborX="-18059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750D27-807D-4C7D-87F8-DF4CD1668932}" type="pres">
      <dgm:prSet presAssocID="{5A679709-1ADB-4D55-953B-40A9A2FA6D30}" presName="Accent6" presStyleCnt="0"/>
      <dgm:spPr/>
    </dgm:pt>
    <dgm:pt modelId="{3ABDBF32-5AB8-4FC8-A480-249BA50C23B7}" type="pres">
      <dgm:prSet presAssocID="{5A679709-1ADB-4D55-953B-40A9A2FA6D30}" presName="Accent" presStyleLbl="node1" presStyleIdx="5" presStyleCnt="6" custLinFactNeighborX="-9633" custLinFactNeighborY="-48864"/>
      <dgm:spPr/>
    </dgm:pt>
    <dgm:pt modelId="{87D3D862-8C00-4BAA-B3CC-AEF25865B0F7}" type="pres">
      <dgm:prSet presAssocID="{5A679709-1ADB-4D55-953B-40A9A2FA6D30}" presName="Parent6" presStyleLbl="revTx" presStyleIdx="5" presStyleCnt="6" custLinFactY="-50662" custLinFactNeighborX="-14829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C63E9CF-A26E-4601-B8CF-A7A803F40193}" type="presOf" srcId="{90874BEC-2CF4-41C1-B4B9-84D53F0070CF}" destId="{76CF0B94-B7AC-4055-83B7-8300349ED642}" srcOrd="0" destOrd="0" presId="urn:microsoft.com/office/officeart/2009/layout/CircleArrowProcess"/>
    <dgm:cxn modelId="{AEDE0994-9519-4AF1-913D-54DD812A5820}" type="presOf" srcId="{A1F13E89-90B5-408B-9455-B76051AC4DA5}" destId="{EA73206E-C251-4158-ADD1-8C2AFB3FBEB2}" srcOrd="0" destOrd="0" presId="urn:microsoft.com/office/officeart/2009/layout/CircleArrowProcess"/>
    <dgm:cxn modelId="{CF966E5A-0F61-4016-A4D8-922FA258E992}" type="presOf" srcId="{A48E2A93-C06C-4B5F-A653-624EDAFD4F85}" destId="{419CE8EA-E8BE-4150-A62E-B21258EADCE2}" srcOrd="0" destOrd="0" presId="urn:microsoft.com/office/officeart/2009/layout/CircleArrowProcess"/>
    <dgm:cxn modelId="{9C0326AB-7B9E-446A-A576-6F1A64442606}" srcId="{46D0B9FE-BF33-4535-AFCB-1A16FD51965E}" destId="{52131791-4265-4486-8331-518BAF186318}" srcOrd="2" destOrd="0" parTransId="{2FD2D891-E643-4EF0-AD6B-874501FF1D25}" sibTransId="{6682860D-E23E-4F63-B110-7E34CE542BD7}"/>
    <dgm:cxn modelId="{45B9DF6F-0724-4E2D-B44C-1060882D7355}" srcId="{46D0B9FE-BF33-4535-AFCB-1A16FD51965E}" destId="{4707F022-79B8-4980-95F0-17C38B31F0B7}" srcOrd="0" destOrd="0" parTransId="{E840DD41-76A9-4F80-9A8B-BA0CA2BB46D0}" sibTransId="{5C079D9A-F0A4-4104-99AB-5518EAD8498C}"/>
    <dgm:cxn modelId="{8DA15957-F305-4C54-8B23-D6F0DF3C69A5}" type="presOf" srcId="{5A679709-1ADB-4D55-953B-40A9A2FA6D30}" destId="{87D3D862-8C00-4BAA-B3CC-AEF25865B0F7}" srcOrd="0" destOrd="0" presId="urn:microsoft.com/office/officeart/2009/layout/CircleArrowProcess"/>
    <dgm:cxn modelId="{61A6D689-B83C-4AE7-81BB-A993B90B1D86}" srcId="{46D0B9FE-BF33-4535-AFCB-1A16FD51965E}" destId="{A1F13E89-90B5-408B-9455-B76051AC4DA5}" srcOrd="1" destOrd="0" parTransId="{83909478-675D-42DA-9983-B85720FBE0BE}" sibTransId="{210833EC-4275-4B20-94B8-B77485F6AA51}"/>
    <dgm:cxn modelId="{67DF6C31-91AF-4C88-A42F-BCEB40FEABBD}" srcId="{46D0B9FE-BF33-4535-AFCB-1A16FD51965E}" destId="{90874BEC-2CF4-41C1-B4B9-84D53F0070CF}" srcOrd="3" destOrd="0" parTransId="{09604FE5-1E32-421E-B5C4-430D30E08E18}" sibTransId="{3F3E2EE8-909B-47B2-BE19-13F1D128B086}"/>
    <dgm:cxn modelId="{D4DCC759-4568-4F46-A344-B05F04A2088E}" srcId="{46D0B9FE-BF33-4535-AFCB-1A16FD51965E}" destId="{5A679709-1ADB-4D55-953B-40A9A2FA6D30}" srcOrd="5" destOrd="0" parTransId="{07A68B88-FB18-4C2F-97C3-6BEE39BB7BD9}" sibTransId="{95378731-70A5-4D57-99ED-6A752CAA660F}"/>
    <dgm:cxn modelId="{D059056C-2DAA-4749-A3DB-4A3B86E638F5}" srcId="{46D0B9FE-BF33-4535-AFCB-1A16FD51965E}" destId="{A48E2A93-C06C-4B5F-A653-624EDAFD4F85}" srcOrd="4" destOrd="0" parTransId="{EB311646-5C86-494E-A78F-9D3EA626CC75}" sibTransId="{A9E06A9B-C80C-47B3-9034-3A6952CFF54A}"/>
    <dgm:cxn modelId="{8B1F1A85-639C-4727-9C58-0CE1234B5EEE}" type="presOf" srcId="{4707F022-79B8-4980-95F0-17C38B31F0B7}" destId="{D1EF2127-2AF9-40DB-9D36-3318BC1A59B0}" srcOrd="0" destOrd="0" presId="urn:microsoft.com/office/officeart/2009/layout/CircleArrowProcess"/>
    <dgm:cxn modelId="{C1FAF4D5-F3B0-4196-974B-A9514F9151FE}" type="presOf" srcId="{52131791-4265-4486-8331-518BAF186318}" destId="{8AC45E4B-DA9F-40D9-B4A9-E42AC791EB71}" srcOrd="0" destOrd="0" presId="urn:microsoft.com/office/officeart/2009/layout/CircleArrowProcess"/>
    <dgm:cxn modelId="{C5BD0287-E18F-4A8E-AA40-E86778B0236A}" type="presOf" srcId="{46D0B9FE-BF33-4535-AFCB-1A16FD51965E}" destId="{83DE2267-2BFB-4F7C-AF8C-BB1AD18E46F4}" srcOrd="0" destOrd="0" presId="urn:microsoft.com/office/officeart/2009/layout/CircleArrowProcess"/>
    <dgm:cxn modelId="{733C1A7C-C352-42BA-96D3-9B2BA4C0D1A3}" type="presParOf" srcId="{83DE2267-2BFB-4F7C-AF8C-BB1AD18E46F4}" destId="{5CC1F397-2440-457A-9EC3-AEFC9D9A403A}" srcOrd="0" destOrd="0" presId="urn:microsoft.com/office/officeart/2009/layout/CircleArrowProcess"/>
    <dgm:cxn modelId="{7CBEB9AB-47EC-4392-BD83-86D80B2A6F89}" type="presParOf" srcId="{5CC1F397-2440-457A-9EC3-AEFC9D9A403A}" destId="{7CAAF972-C867-4BA0-AA78-90B186D2D13F}" srcOrd="0" destOrd="0" presId="urn:microsoft.com/office/officeart/2009/layout/CircleArrowProcess"/>
    <dgm:cxn modelId="{A4720E53-8774-4893-B8D4-48AC8ED69F53}" type="presParOf" srcId="{83DE2267-2BFB-4F7C-AF8C-BB1AD18E46F4}" destId="{D1EF2127-2AF9-40DB-9D36-3318BC1A59B0}" srcOrd="1" destOrd="0" presId="urn:microsoft.com/office/officeart/2009/layout/CircleArrowProcess"/>
    <dgm:cxn modelId="{683A966D-D805-4B45-9A12-3BA18319122C}" type="presParOf" srcId="{83DE2267-2BFB-4F7C-AF8C-BB1AD18E46F4}" destId="{E7BD2DB6-C7F2-4D96-96B1-03FD12564898}" srcOrd="2" destOrd="0" presId="urn:microsoft.com/office/officeart/2009/layout/CircleArrowProcess"/>
    <dgm:cxn modelId="{C91BBE56-A3F2-48F0-B094-1BEF692EC184}" type="presParOf" srcId="{E7BD2DB6-C7F2-4D96-96B1-03FD12564898}" destId="{5E0BD44B-7B41-4D3B-A4EB-41073D95EF33}" srcOrd="0" destOrd="0" presId="urn:microsoft.com/office/officeart/2009/layout/CircleArrowProcess"/>
    <dgm:cxn modelId="{2E5FDB45-682B-492C-9993-E0B05E8161EC}" type="presParOf" srcId="{83DE2267-2BFB-4F7C-AF8C-BB1AD18E46F4}" destId="{EA73206E-C251-4158-ADD1-8C2AFB3FBEB2}" srcOrd="3" destOrd="0" presId="urn:microsoft.com/office/officeart/2009/layout/CircleArrowProcess"/>
    <dgm:cxn modelId="{61CA0578-F8C0-491C-8F30-FA2860080841}" type="presParOf" srcId="{83DE2267-2BFB-4F7C-AF8C-BB1AD18E46F4}" destId="{2CC80690-6092-4226-ACC8-AAC6A70FB786}" srcOrd="4" destOrd="0" presId="urn:microsoft.com/office/officeart/2009/layout/CircleArrowProcess"/>
    <dgm:cxn modelId="{E5908B58-4C11-4F92-BAAF-49824A0396D3}" type="presParOf" srcId="{2CC80690-6092-4226-ACC8-AAC6A70FB786}" destId="{A1EAA1AA-4C7B-4183-97A5-1A58FCF80E47}" srcOrd="0" destOrd="0" presId="urn:microsoft.com/office/officeart/2009/layout/CircleArrowProcess"/>
    <dgm:cxn modelId="{987E0C75-7D81-4C75-A8C0-965B0D02352A}" type="presParOf" srcId="{83DE2267-2BFB-4F7C-AF8C-BB1AD18E46F4}" destId="{8AC45E4B-DA9F-40D9-B4A9-E42AC791EB71}" srcOrd="5" destOrd="0" presId="urn:microsoft.com/office/officeart/2009/layout/CircleArrowProcess"/>
    <dgm:cxn modelId="{16962F04-3920-4327-A416-DE5C49676CAA}" type="presParOf" srcId="{83DE2267-2BFB-4F7C-AF8C-BB1AD18E46F4}" destId="{10E5EF44-8A30-4646-A7AA-67068314332F}" srcOrd="6" destOrd="0" presId="urn:microsoft.com/office/officeart/2009/layout/CircleArrowProcess"/>
    <dgm:cxn modelId="{54C5A4B2-327F-4F6D-8A25-8973339D171F}" type="presParOf" srcId="{10E5EF44-8A30-4646-A7AA-67068314332F}" destId="{1BB5AFE6-B408-4C46-8B66-23E5A10692A8}" srcOrd="0" destOrd="0" presId="urn:microsoft.com/office/officeart/2009/layout/CircleArrowProcess"/>
    <dgm:cxn modelId="{72BE181F-5F52-4F32-9046-7E3472522DD4}" type="presParOf" srcId="{83DE2267-2BFB-4F7C-AF8C-BB1AD18E46F4}" destId="{76CF0B94-B7AC-4055-83B7-8300349ED642}" srcOrd="7" destOrd="0" presId="urn:microsoft.com/office/officeart/2009/layout/CircleArrowProcess"/>
    <dgm:cxn modelId="{32EA984E-2D88-41BD-A5B1-C95D351B93A7}" type="presParOf" srcId="{83DE2267-2BFB-4F7C-AF8C-BB1AD18E46F4}" destId="{C3FE020E-488F-4331-88EB-441FA1F5D33A}" srcOrd="8" destOrd="0" presId="urn:microsoft.com/office/officeart/2009/layout/CircleArrowProcess"/>
    <dgm:cxn modelId="{77AF0B3A-D6E8-4734-B8B4-CB9AF1130D34}" type="presParOf" srcId="{C3FE020E-488F-4331-88EB-441FA1F5D33A}" destId="{200667E2-D0D9-4E33-82F3-E4944A7FB6E8}" srcOrd="0" destOrd="0" presId="urn:microsoft.com/office/officeart/2009/layout/CircleArrowProcess"/>
    <dgm:cxn modelId="{C5CB17D3-BF05-49BB-946B-CF9964D1B138}" type="presParOf" srcId="{83DE2267-2BFB-4F7C-AF8C-BB1AD18E46F4}" destId="{419CE8EA-E8BE-4150-A62E-B21258EADCE2}" srcOrd="9" destOrd="0" presId="urn:microsoft.com/office/officeart/2009/layout/CircleArrowProcess"/>
    <dgm:cxn modelId="{2113C05F-70F7-4159-ABE6-2E62A660227B}" type="presParOf" srcId="{83DE2267-2BFB-4F7C-AF8C-BB1AD18E46F4}" destId="{53750D27-807D-4C7D-87F8-DF4CD1668932}" srcOrd="10" destOrd="0" presId="urn:microsoft.com/office/officeart/2009/layout/CircleArrowProcess"/>
    <dgm:cxn modelId="{CEB44B93-433E-49BA-AB12-60181BC8D577}" type="presParOf" srcId="{53750D27-807D-4C7D-87F8-DF4CD1668932}" destId="{3ABDBF32-5AB8-4FC8-A480-249BA50C23B7}" srcOrd="0" destOrd="0" presId="urn:microsoft.com/office/officeart/2009/layout/CircleArrowProcess"/>
    <dgm:cxn modelId="{C2E0A77F-2AD8-4F5A-8F7D-2D00FC3EC3C4}" type="presParOf" srcId="{83DE2267-2BFB-4F7C-AF8C-BB1AD18E46F4}" destId="{87D3D862-8C00-4BAA-B3CC-AEF25865B0F7}" srcOrd="11" destOrd="0" presId="urn:microsoft.com/office/officeart/2009/layout/CircleArrowProcess"/>
  </dgm:cxnLst>
  <dgm:bg>
    <a:noFill/>
    <a:effectLst>
      <a:glow rad="63500">
        <a:schemeClr val="accent3">
          <a:satMod val="175000"/>
          <a:alpha val="40000"/>
        </a:schemeClr>
      </a:glo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AF972-C867-4BA0-AA78-90B186D2D13F}">
      <dsp:nvSpPr>
        <dsp:cNvPr id="0" name=""/>
        <dsp:cNvSpPr/>
      </dsp:nvSpPr>
      <dsp:spPr>
        <a:xfrm>
          <a:off x="10294939" y="-624477"/>
          <a:ext cx="3420000" cy="342000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18000000"/>
          </a:camera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EF2127-2AF9-40DB-9D36-3318BC1A59B0}">
      <dsp:nvSpPr>
        <dsp:cNvPr id="0" name=""/>
        <dsp:cNvSpPr/>
      </dsp:nvSpPr>
      <dsp:spPr>
        <a:xfrm>
          <a:off x="10902346" y="33694"/>
          <a:ext cx="2364666" cy="1639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s-ES" sz="3600" kern="1200" dirty="0">
            <a:solidFill>
              <a:srgbClr val="00B050"/>
            </a:solidFill>
          </a:endParaRPr>
        </a:p>
      </dsp:txBody>
      <dsp:txXfrm>
        <a:off x="10902346" y="33694"/>
        <a:ext cx="2364666" cy="1639524"/>
      </dsp:txXfrm>
    </dsp:sp>
    <dsp:sp modelId="{5E0BD44B-7B41-4D3B-A4EB-41073D95EF33}">
      <dsp:nvSpPr>
        <dsp:cNvPr id="0" name=""/>
        <dsp:cNvSpPr/>
      </dsp:nvSpPr>
      <dsp:spPr>
        <a:xfrm>
          <a:off x="6113780" y="272169"/>
          <a:ext cx="6114021" cy="611468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73206E-C251-4158-ADD1-8C2AFB3FBEB2}">
      <dsp:nvSpPr>
        <dsp:cNvPr id="0" name=""/>
        <dsp:cNvSpPr/>
      </dsp:nvSpPr>
      <dsp:spPr>
        <a:xfrm>
          <a:off x="6697734" y="2945499"/>
          <a:ext cx="6437534" cy="5527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 dirty="0">
            <a:solidFill>
              <a:srgbClr val="00B050"/>
            </a:solidFill>
          </a:endParaRPr>
        </a:p>
      </dsp:txBody>
      <dsp:txXfrm>
        <a:off x="6697734" y="2945499"/>
        <a:ext cx="6437534" cy="552730"/>
      </dsp:txXfrm>
    </dsp:sp>
    <dsp:sp modelId="{A1EAA1AA-4C7B-4183-97A5-1A58FCF80E47}">
      <dsp:nvSpPr>
        <dsp:cNvPr id="0" name=""/>
        <dsp:cNvSpPr/>
      </dsp:nvSpPr>
      <dsp:spPr>
        <a:xfrm>
          <a:off x="7812310" y="3798170"/>
          <a:ext cx="6114021" cy="611468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51000"/>
                <a:satMod val="130000"/>
              </a:schemeClr>
            </a:gs>
            <a:gs pos="80000">
              <a:schemeClr val="accent3">
                <a:hueOff val="4500106"/>
                <a:satOff val="-6752"/>
                <a:lumOff val="-1098"/>
                <a:alphaOff val="0"/>
                <a:shade val="93000"/>
                <a:satMod val="13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C45E4B-DA9F-40D9-B4A9-E42AC791EB71}">
      <dsp:nvSpPr>
        <dsp:cNvPr id="0" name=""/>
        <dsp:cNvSpPr/>
      </dsp:nvSpPr>
      <dsp:spPr>
        <a:xfrm>
          <a:off x="9162224" y="6012353"/>
          <a:ext cx="3411970" cy="1704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 dirty="0">
            <a:solidFill>
              <a:srgbClr val="00B050"/>
            </a:solidFill>
          </a:endParaRPr>
        </a:p>
      </dsp:txBody>
      <dsp:txXfrm>
        <a:off x="9162224" y="6012353"/>
        <a:ext cx="3411970" cy="1704854"/>
      </dsp:txXfrm>
    </dsp:sp>
    <dsp:sp modelId="{1BB5AFE6-B408-4C46-8B66-23E5A10692A8}">
      <dsp:nvSpPr>
        <dsp:cNvPr id="0" name=""/>
        <dsp:cNvSpPr/>
      </dsp:nvSpPr>
      <dsp:spPr>
        <a:xfrm>
          <a:off x="6113780" y="7319520"/>
          <a:ext cx="6114021" cy="611468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51000"/>
                <a:satMod val="130000"/>
              </a:schemeClr>
            </a:gs>
            <a:gs pos="80000">
              <a:schemeClr val="accent3">
                <a:hueOff val="6750158"/>
                <a:satOff val="-10128"/>
                <a:lumOff val="-1647"/>
                <a:alphaOff val="0"/>
                <a:shade val="93000"/>
                <a:satMod val="13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CF0B94-B7AC-4055-83B7-8300349ED642}">
      <dsp:nvSpPr>
        <dsp:cNvPr id="0" name=""/>
        <dsp:cNvSpPr/>
      </dsp:nvSpPr>
      <dsp:spPr>
        <a:xfrm>
          <a:off x="7456812" y="9970810"/>
          <a:ext cx="3411970" cy="830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 dirty="0">
            <a:solidFill>
              <a:srgbClr val="00B050"/>
            </a:solidFill>
          </a:endParaRPr>
        </a:p>
      </dsp:txBody>
      <dsp:txXfrm>
        <a:off x="7456812" y="9970810"/>
        <a:ext cx="3411970" cy="830639"/>
      </dsp:txXfrm>
    </dsp:sp>
    <dsp:sp modelId="{200667E2-D0D9-4E33-82F3-E4944A7FB6E8}">
      <dsp:nvSpPr>
        <dsp:cNvPr id="0" name=""/>
        <dsp:cNvSpPr/>
      </dsp:nvSpPr>
      <dsp:spPr>
        <a:xfrm>
          <a:off x="7812310" y="10836217"/>
          <a:ext cx="6114021" cy="611468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9CE8EA-E8BE-4150-A62E-B21258EADCE2}">
      <dsp:nvSpPr>
        <dsp:cNvPr id="0" name=""/>
        <dsp:cNvSpPr/>
      </dsp:nvSpPr>
      <dsp:spPr>
        <a:xfrm>
          <a:off x="9052017" y="12554203"/>
          <a:ext cx="3411970" cy="1704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b="1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52017" y="12554203"/>
        <a:ext cx="3411970" cy="1704854"/>
      </dsp:txXfrm>
    </dsp:sp>
    <dsp:sp modelId="{3ABDBF32-5AB8-4FC8-A480-249BA50C23B7}">
      <dsp:nvSpPr>
        <dsp:cNvPr id="0" name=""/>
        <dsp:cNvSpPr/>
      </dsp:nvSpPr>
      <dsp:spPr>
        <a:xfrm>
          <a:off x="6549597" y="14759967"/>
          <a:ext cx="5252713" cy="525643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D3D862-8C00-4BAA-B3CC-AEF25865B0F7}">
      <dsp:nvSpPr>
        <dsp:cNvPr id="0" name=""/>
        <dsp:cNvSpPr/>
      </dsp:nvSpPr>
      <dsp:spPr>
        <a:xfrm>
          <a:off x="7456812" y="16571750"/>
          <a:ext cx="3411970" cy="1704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456812" y="16571750"/>
        <a:ext cx="3411970" cy="1704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60270" y="11184734"/>
            <a:ext cx="24483060" cy="771763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320540" y="20402550"/>
            <a:ext cx="20162520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0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54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06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109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813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2852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260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0882610" y="1441852"/>
            <a:ext cx="6480810" cy="3072050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440180" y="1441852"/>
            <a:ext cx="18962370" cy="3072050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046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9190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75286" y="23136228"/>
            <a:ext cx="24483060" cy="7150894"/>
          </a:xfrm>
        </p:spPr>
        <p:txBody>
          <a:bodyPr anchor="t"/>
          <a:lstStyle>
            <a:lvl1pPr algn="l">
              <a:defRPr sz="162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75286" y="15260246"/>
            <a:ext cx="24483060" cy="7875982"/>
          </a:xfrm>
        </p:spPr>
        <p:txBody>
          <a:bodyPr anchor="b"/>
          <a:lstStyle>
            <a:lvl1pPr marL="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1pPr>
            <a:lvl2pPr marL="185166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2pPr>
            <a:lvl3pPr marL="370332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3pPr>
            <a:lvl4pPr marL="55549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40664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25830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10996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296162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8132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9300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40180" y="8401053"/>
            <a:ext cx="12721590" cy="23761306"/>
          </a:xfrm>
        </p:spPr>
        <p:txBody>
          <a:bodyPr/>
          <a:lstStyle>
            <a:lvl1pPr>
              <a:defRPr sz="113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4641830" y="8401053"/>
            <a:ext cx="12721590" cy="23761306"/>
          </a:xfrm>
        </p:spPr>
        <p:txBody>
          <a:bodyPr/>
          <a:lstStyle>
            <a:lvl1pPr>
              <a:defRPr sz="113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669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40180" y="8059343"/>
            <a:ext cx="12726592" cy="3358751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1660" indent="0">
              <a:buNone/>
              <a:defRPr sz="8100" b="1"/>
            </a:lvl2pPr>
            <a:lvl3pPr marL="3703320" indent="0">
              <a:buNone/>
              <a:defRPr sz="7300" b="1"/>
            </a:lvl3pPr>
            <a:lvl4pPr marL="5554980" indent="0">
              <a:buNone/>
              <a:defRPr sz="6500" b="1"/>
            </a:lvl4pPr>
            <a:lvl5pPr marL="7406640" indent="0">
              <a:buNone/>
              <a:defRPr sz="6500" b="1"/>
            </a:lvl5pPr>
            <a:lvl6pPr marL="9258300" indent="0">
              <a:buNone/>
              <a:defRPr sz="6500" b="1"/>
            </a:lvl6pPr>
            <a:lvl7pPr marL="11109960" indent="0">
              <a:buNone/>
              <a:defRPr sz="6500" b="1"/>
            </a:lvl7pPr>
            <a:lvl8pPr marL="12961620" indent="0">
              <a:buNone/>
              <a:defRPr sz="6500" b="1"/>
            </a:lvl8pPr>
            <a:lvl9pPr marL="14813280" indent="0">
              <a:buNone/>
              <a:defRPr sz="6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440180" y="11418094"/>
            <a:ext cx="12726592" cy="20744262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4631830" y="8059343"/>
            <a:ext cx="12731591" cy="3358751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1660" indent="0">
              <a:buNone/>
              <a:defRPr sz="8100" b="1"/>
            </a:lvl2pPr>
            <a:lvl3pPr marL="3703320" indent="0">
              <a:buNone/>
              <a:defRPr sz="7300" b="1"/>
            </a:lvl3pPr>
            <a:lvl4pPr marL="5554980" indent="0">
              <a:buNone/>
              <a:defRPr sz="6500" b="1"/>
            </a:lvl4pPr>
            <a:lvl5pPr marL="7406640" indent="0">
              <a:buNone/>
              <a:defRPr sz="6500" b="1"/>
            </a:lvl5pPr>
            <a:lvl6pPr marL="9258300" indent="0">
              <a:buNone/>
              <a:defRPr sz="6500" b="1"/>
            </a:lvl6pPr>
            <a:lvl7pPr marL="11109960" indent="0">
              <a:buNone/>
              <a:defRPr sz="6500" b="1"/>
            </a:lvl7pPr>
            <a:lvl8pPr marL="12961620" indent="0">
              <a:buNone/>
              <a:defRPr sz="6500" b="1"/>
            </a:lvl8pPr>
            <a:lvl9pPr marL="14813280" indent="0">
              <a:buNone/>
              <a:defRPr sz="6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4631830" y="11418094"/>
            <a:ext cx="12731591" cy="20744262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125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257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579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0182" y="1433512"/>
            <a:ext cx="9476186" cy="6100763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261407" y="1433515"/>
            <a:ext cx="16102013" cy="30728843"/>
          </a:xfrm>
        </p:spPr>
        <p:txBody>
          <a:bodyPr/>
          <a:lstStyle>
            <a:lvl1pPr>
              <a:defRPr sz="13000"/>
            </a:lvl1pPr>
            <a:lvl2pPr>
              <a:defRPr sz="11300"/>
            </a:lvl2pPr>
            <a:lvl3pPr>
              <a:defRPr sz="97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440182" y="7534278"/>
            <a:ext cx="9476186" cy="24628081"/>
          </a:xfrm>
        </p:spPr>
        <p:txBody>
          <a:bodyPr/>
          <a:lstStyle>
            <a:lvl1pPr marL="0" indent="0">
              <a:buNone/>
              <a:defRPr sz="5700"/>
            </a:lvl1pPr>
            <a:lvl2pPr marL="1851660" indent="0">
              <a:buNone/>
              <a:defRPr sz="4900"/>
            </a:lvl2pPr>
            <a:lvl3pPr marL="3703320" indent="0">
              <a:buNone/>
              <a:defRPr sz="4100"/>
            </a:lvl3pPr>
            <a:lvl4pPr marL="5554980" indent="0">
              <a:buNone/>
              <a:defRPr sz="3600"/>
            </a:lvl4pPr>
            <a:lvl5pPr marL="7406640" indent="0">
              <a:buNone/>
              <a:defRPr sz="3600"/>
            </a:lvl5pPr>
            <a:lvl6pPr marL="9258300" indent="0">
              <a:buNone/>
              <a:defRPr sz="3600"/>
            </a:lvl6pPr>
            <a:lvl7pPr marL="11109960" indent="0">
              <a:buNone/>
              <a:defRPr sz="3600"/>
            </a:lvl7pPr>
            <a:lvl8pPr marL="12961620" indent="0">
              <a:buNone/>
              <a:defRPr sz="3600"/>
            </a:lvl8pPr>
            <a:lvl9pPr marL="14813280" indent="0">
              <a:buNone/>
              <a:defRPr sz="3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626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45707" y="25203150"/>
            <a:ext cx="17282160" cy="2975375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645707" y="3217069"/>
            <a:ext cx="17282160" cy="21602700"/>
          </a:xfrm>
        </p:spPr>
        <p:txBody>
          <a:bodyPr/>
          <a:lstStyle>
            <a:lvl1pPr marL="0" indent="0">
              <a:buNone/>
              <a:defRPr sz="13000"/>
            </a:lvl1pPr>
            <a:lvl2pPr marL="1851660" indent="0">
              <a:buNone/>
              <a:defRPr sz="11300"/>
            </a:lvl2pPr>
            <a:lvl3pPr marL="3703320" indent="0">
              <a:buNone/>
              <a:defRPr sz="9700"/>
            </a:lvl3pPr>
            <a:lvl4pPr marL="5554980" indent="0">
              <a:buNone/>
              <a:defRPr sz="8100"/>
            </a:lvl4pPr>
            <a:lvl5pPr marL="7406640" indent="0">
              <a:buNone/>
              <a:defRPr sz="8100"/>
            </a:lvl5pPr>
            <a:lvl6pPr marL="9258300" indent="0">
              <a:buNone/>
              <a:defRPr sz="8100"/>
            </a:lvl6pPr>
            <a:lvl7pPr marL="11109960" indent="0">
              <a:buNone/>
              <a:defRPr sz="8100"/>
            </a:lvl7pPr>
            <a:lvl8pPr marL="12961620" indent="0">
              <a:buNone/>
              <a:defRPr sz="8100"/>
            </a:lvl8pPr>
            <a:lvl9pPr marL="14813280" indent="0">
              <a:buNone/>
              <a:defRPr sz="81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645707" y="28178524"/>
            <a:ext cx="17282160" cy="4225526"/>
          </a:xfrm>
        </p:spPr>
        <p:txBody>
          <a:bodyPr/>
          <a:lstStyle>
            <a:lvl1pPr marL="0" indent="0">
              <a:buNone/>
              <a:defRPr sz="5700"/>
            </a:lvl1pPr>
            <a:lvl2pPr marL="1851660" indent="0">
              <a:buNone/>
              <a:defRPr sz="4900"/>
            </a:lvl2pPr>
            <a:lvl3pPr marL="3703320" indent="0">
              <a:buNone/>
              <a:defRPr sz="4100"/>
            </a:lvl3pPr>
            <a:lvl4pPr marL="5554980" indent="0">
              <a:buNone/>
              <a:defRPr sz="3600"/>
            </a:lvl4pPr>
            <a:lvl5pPr marL="7406640" indent="0">
              <a:buNone/>
              <a:defRPr sz="3600"/>
            </a:lvl5pPr>
            <a:lvl6pPr marL="9258300" indent="0">
              <a:buNone/>
              <a:defRPr sz="3600"/>
            </a:lvl6pPr>
            <a:lvl7pPr marL="11109960" indent="0">
              <a:buNone/>
              <a:defRPr sz="3600"/>
            </a:lvl7pPr>
            <a:lvl8pPr marL="12961620" indent="0">
              <a:buNone/>
              <a:defRPr sz="3600"/>
            </a:lvl8pPr>
            <a:lvl9pPr marL="14813280" indent="0">
              <a:buNone/>
              <a:defRPr sz="3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64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31000">
              <a:srgbClr val="D4DEFF"/>
            </a:gs>
            <a:gs pos="83000">
              <a:srgbClr val="D4DEFF"/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440180" y="1441850"/>
            <a:ext cx="25923240" cy="6000750"/>
          </a:xfrm>
          <a:prstGeom prst="rect">
            <a:avLst/>
          </a:prstGeom>
        </p:spPr>
        <p:txBody>
          <a:bodyPr vert="horz" lIns="370332" tIns="185166" rIns="370332" bIns="185166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40180" y="8401053"/>
            <a:ext cx="25923240" cy="23761306"/>
          </a:xfrm>
          <a:prstGeom prst="rect">
            <a:avLst/>
          </a:prstGeom>
        </p:spPr>
        <p:txBody>
          <a:bodyPr vert="horz" lIns="370332" tIns="185166" rIns="370332" bIns="185166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440180" y="33370840"/>
            <a:ext cx="6720840" cy="1916906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8C69E-8C53-415F-AC2D-965958244736}" type="datetimeFigureOut">
              <a:rPr lang="es-ES" smtClean="0"/>
              <a:t>05/10/2017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841230" y="33370840"/>
            <a:ext cx="9121140" cy="1916906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0642580" y="33370840"/>
            <a:ext cx="6720840" cy="1916906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74E28-1901-4D2A-B627-2112A31B055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839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03320" rtl="0" eaLnBrk="1" latinLnBrk="0" hangingPunct="1">
        <a:spcBef>
          <a:spcPct val="0"/>
        </a:spcBef>
        <a:buNone/>
        <a:defRPr sz="17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45" indent="-1388745" algn="l" defTabSz="3703320" rtl="0" eaLnBrk="1" latinLnBrk="0" hangingPunct="1">
        <a:spcBef>
          <a:spcPct val="20000"/>
        </a:spcBef>
        <a:buFont typeface="Arial" pitchFamily="34" charset="0"/>
        <a:buChar char="•"/>
        <a:defRPr sz="13000" kern="1200">
          <a:solidFill>
            <a:schemeClr val="tx1"/>
          </a:solidFill>
          <a:latin typeface="+mn-lt"/>
          <a:ea typeface="+mn-ea"/>
          <a:cs typeface="+mn-cs"/>
        </a:defRPr>
      </a:lvl1pPr>
      <a:lvl2pPr marL="3008948" indent="-1157288" algn="l" defTabSz="3703320" rtl="0" eaLnBrk="1" latinLnBrk="0" hangingPunct="1">
        <a:spcBef>
          <a:spcPct val="20000"/>
        </a:spcBef>
        <a:buFont typeface="Arial" pitchFamily="34" charset="0"/>
        <a:buChar char="–"/>
        <a:defRPr sz="11300" kern="1200">
          <a:solidFill>
            <a:schemeClr val="tx1"/>
          </a:solidFill>
          <a:latin typeface="+mn-lt"/>
          <a:ea typeface="+mn-ea"/>
          <a:cs typeface="+mn-cs"/>
        </a:defRPr>
      </a:lvl2pPr>
      <a:lvl3pPr marL="462915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indent="-925830" algn="l" defTabSz="3703320" rtl="0" eaLnBrk="1" latinLnBrk="0" hangingPunct="1">
        <a:spcBef>
          <a:spcPct val="20000"/>
        </a:spcBef>
        <a:buFont typeface="Arial" pitchFamily="34" charset="0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332470" indent="-925830" algn="l" defTabSz="3703320" rtl="0" eaLnBrk="1" latinLnBrk="0" hangingPunct="1">
        <a:spcBef>
          <a:spcPct val="20000"/>
        </a:spcBef>
        <a:buFont typeface="Arial" pitchFamily="34" charset="0"/>
        <a:buChar char="»"/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413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03579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88745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73911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5166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70332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55498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25830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10996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96162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81328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www.geth.es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574507"/>
              </p:ext>
            </p:extLst>
          </p:nvPr>
        </p:nvGraphicFramePr>
        <p:xfrm>
          <a:off x="3960640" y="11233498"/>
          <a:ext cx="20882320" cy="23258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Rectángulo"/>
          <p:cNvSpPr/>
          <p:nvPr/>
        </p:nvSpPr>
        <p:spPr>
          <a:xfrm>
            <a:off x="1404356" y="4392738"/>
            <a:ext cx="25994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3600" dirty="0">
                <a:solidFill>
                  <a:prstClr val="black"/>
                </a:solidFill>
              </a:rPr>
              <a:t>El trasplante de progenitores hematopoyéticos (TPH) está indicado para tratar distintas enfermedades onco-hematológicas. Existen distintos tipos de TPH </a:t>
            </a:r>
            <a:r>
              <a:rPr lang="es-ES" sz="3600" dirty="0" smtClean="0">
                <a:solidFill>
                  <a:prstClr val="black"/>
                </a:solidFill>
              </a:rPr>
              <a:t>aunque </a:t>
            </a:r>
            <a:r>
              <a:rPr lang="es-ES" sz="3600" dirty="0">
                <a:solidFill>
                  <a:prstClr val="black"/>
                </a:solidFill>
              </a:rPr>
              <a:t>el procedimiento es similar en todos ellos. Una vez realizado el estudio pretrasplante, el TPH en sí consta de </a:t>
            </a:r>
            <a:r>
              <a:rPr lang="es-ES" sz="3600" dirty="0" smtClean="0">
                <a:solidFill>
                  <a:prstClr val="black"/>
                </a:solidFill>
              </a:rPr>
              <a:t>cuatro </a:t>
            </a:r>
            <a:r>
              <a:rPr lang="es-ES" sz="3600" dirty="0">
                <a:solidFill>
                  <a:prstClr val="black"/>
                </a:solidFill>
              </a:rPr>
              <a:t>etapas: ACONDICIONAMIENTO: El paciente recibe quimioterapia (QT) y/o radioterapia (RT), de intensidad variable, que le </a:t>
            </a:r>
            <a:r>
              <a:rPr lang="es-ES" sz="3600" dirty="0" smtClean="0">
                <a:solidFill>
                  <a:prstClr val="black"/>
                </a:solidFill>
              </a:rPr>
              <a:t>produce una morbilidad considerable. </a:t>
            </a:r>
            <a:r>
              <a:rPr lang="es-ES" sz="3600" dirty="0">
                <a:solidFill>
                  <a:prstClr val="black"/>
                </a:solidFill>
              </a:rPr>
              <a:t>INFUSION PH: Administración de células madre. APLASIA MEDULAR: Periodo de neutropenia en el que PH migran desde la circulación periférica a la medula ósea (MO). PRENDIMIENTO CELULAR: Anidación en MO y recuperación del recuento celular sanguíneo. Una </a:t>
            </a:r>
            <a:r>
              <a:rPr lang="es-ES" sz="3600" dirty="0" smtClean="0">
                <a:solidFill>
                  <a:prstClr val="black"/>
                </a:solidFill>
              </a:rPr>
              <a:t>vez recuperada la cifra </a:t>
            </a:r>
            <a:r>
              <a:rPr lang="es-ES" sz="3600" dirty="0">
                <a:solidFill>
                  <a:prstClr val="black"/>
                </a:solidFill>
              </a:rPr>
              <a:t>de leucocitos se procede al alta del paciente, con las  consiguientes recomendaciones. Mediante revisión bibliográfica actualizada se ha elaborado </a:t>
            </a:r>
            <a:r>
              <a:rPr lang="es-ES" sz="3600" dirty="0" smtClean="0">
                <a:solidFill>
                  <a:prstClr val="black"/>
                </a:solidFill>
              </a:rPr>
              <a:t>una síntesis gráfica de </a:t>
            </a:r>
            <a:r>
              <a:rPr lang="es-ES" sz="3600" dirty="0">
                <a:solidFill>
                  <a:prstClr val="black"/>
                </a:solidFill>
              </a:rPr>
              <a:t>los problemas interdisciplinares más prevalentes y las intervenciones enfermeras correspondientes en cada fase del TPH. La visión global y la participación directa de Enfermería en todo el proceso, facilita la continuidad de cuidados y aumenta la calidad asistencial clave para el éxito del procedimiento.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866384" y="10333197"/>
            <a:ext cx="4295056" cy="7478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ES" sz="32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u="sng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ANSIEDAD / TEMOR</a:t>
            </a:r>
          </a:p>
          <a:p>
            <a:endParaRPr lang="es-ES" sz="3200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u="sng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TOXICIDAD PRECOZ QT/RT</a:t>
            </a:r>
          </a:p>
          <a:p>
            <a:r>
              <a:rPr lang="es-ES" sz="32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Náuseas/Vómitos</a:t>
            </a:r>
          </a:p>
          <a:p>
            <a:pPr algn="ctr"/>
            <a:endParaRPr lang="es-ES" sz="3200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Mucositis Oral</a:t>
            </a:r>
          </a:p>
          <a:p>
            <a:pPr algn="ctr"/>
            <a:endParaRPr lang="es-ES" sz="3200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3200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Diarrea/</a:t>
            </a:r>
          </a:p>
          <a:p>
            <a:r>
              <a:rPr lang="es-ES" sz="32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Estreñimiento</a:t>
            </a:r>
          </a:p>
        </p:txBody>
      </p:sp>
      <p:sp>
        <p:nvSpPr>
          <p:cNvPr id="65" name="64 Rectángulo redondeado"/>
          <p:cNvSpPr/>
          <p:nvPr/>
        </p:nvSpPr>
        <p:spPr>
          <a:xfrm>
            <a:off x="5600279" y="34132042"/>
            <a:ext cx="17603043" cy="1299344"/>
          </a:xfrm>
          <a:prstGeom prst="roundRect">
            <a:avLst/>
          </a:prstGeom>
          <a:gradFill flip="none" rotWithShape="1">
            <a:gsLst>
              <a:gs pos="0">
                <a:srgbClr val="FFCCCC"/>
              </a:gs>
              <a:gs pos="29000">
                <a:srgbClr val="FFCCFF"/>
              </a:gs>
              <a:gs pos="100000">
                <a:srgbClr val="FFCC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800" dirty="0" smtClean="0"/>
              <a:t>BIBLIOGRAFÍA: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800" dirty="0" smtClean="0"/>
              <a:t>RUIZ SEIXAS, M. Trasplante de Progenitores Hematopoyéticos. Trasplante de Médula Ósea. Sevilla. Servicio Andaluz de Salud. Hospital Universitario Virgen del Rocío, 2010.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800" dirty="0" smtClean="0"/>
              <a:t>Grupo Español de Trasplante Hematopoyético y Terapia Celular(GETH). Trasplante hematopoyético [sede web]. Madrid: </a:t>
            </a:r>
            <a:r>
              <a:rPr lang="es-ES" sz="1800" u="sng" dirty="0" smtClean="0">
                <a:hlinkClick r:id="rId7"/>
              </a:rPr>
              <a:t>www.geth.es</a:t>
            </a:r>
            <a:r>
              <a:rPr lang="es-ES" sz="1800" dirty="0" smtClean="0"/>
              <a:t>; 2016. [acceso junio 2017]</a:t>
            </a:r>
            <a:endParaRPr lang="es-ES" sz="1800" u="sng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17589983" y="11242718"/>
            <a:ext cx="4536504" cy="29777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s-ES" sz="3100" b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 PRETRASPLANTE</a:t>
            </a:r>
          </a:p>
          <a:p>
            <a:pPr>
              <a:lnSpc>
                <a:spcPct val="150000"/>
              </a:lnSpc>
            </a:pPr>
            <a:endParaRPr lang="es-ES" sz="3100" b="1" u="sng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s-ES" sz="3100" b="1" u="sng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</a:pPr>
            <a:r>
              <a:rPr lang="es-ES" sz="3200" b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PREPARACIÓN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22126487" y="9797730"/>
            <a:ext cx="5798128" cy="288997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0" scaled="1"/>
            <a:tileRect/>
          </a:gradFill>
          <a:ln/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ES" sz="2800" dirty="0">
                <a:solidFill>
                  <a:prstClr val="black"/>
                </a:solidFill>
              </a:rPr>
              <a:t>Indicación </a:t>
            </a:r>
            <a:r>
              <a:rPr lang="es-ES" sz="2800" dirty="0" smtClean="0">
                <a:solidFill>
                  <a:prstClr val="black"/>
                </a:solidFill>
              </a:rPr>
              <a:t>TPH: AUTO / ALO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es-ES" sz="2600" dirty="0" smtClean="0">
                <a:solidFill>
                  <a:prstClr val="black"/>
                </a:solidFill>
              </a:rPr>
              <a:t>AUTO-TPH: Linfomas, Mieloma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es-ES" sz="2600" dirty="0" smtClean="0">
                <a:solidFill>
                  <a:prstClr val="black"/>
                </a:solidFill>
              </a:rPr>
              <a:t>ALO-TPH: L.A., LMC, </a:t>
            </a:r>
            <a:r>
              <a:rPr lang="es-ES" sz="2400" dirty="0" smtClean="0">
                <a:solidFill>
                  <a:prstClr val="black"/>
                </a:solidFill>
              </a:rPr>
              <a:t>Anemia aplásica</a:t>
            </a:r>
            <a:endParaRPr lang="es-ES" sz="2400" dirty="0">
              <a:solidFill>
                <a:prstClr val="black"/>
              </a:solidFill>
            </a:endParaRPr>
          </a:p>
          <a:p>
            <a:pPr lvl="0"/>
            <a:r>
              <a:rPr lang="es-ES" sz="2800" dirty="0">
                <a:solidFill>
                  <a:prstClr val="black"/>
                </a:solidFill>
              </a:rPr>
              <a:t>Compatibilidad donante-receptor</a:t>
            </a:r>
          </a:p>
          <a:p>
            <a:pPr lvl="0"/>
            <a:r>
              <a:rPr lang="es-ES" sz="2800" dirty="0">
                <a:solidFill>
                  <a:prstClr val="black"/>
                </a:solidFill>
              </a:rPr>
              <a:t>Estado </a:t>
            </a:r>
            <a:r>
              <a:rPr lang="es-ES" sz="2800" dirty="0" smtClean="0">
                <a:solidFill>
                  <a:prstClr val="black"/>
                </a:solidFill>
              </a:rPr>
              <a:t>general </a:t>
            </a:r>
            <a:r>
              <a:rPr lang="es-ES" sz="2800" dirty="0">
                <a:solidFill>
                  <a:prstClr val="black"/>
                </a:solidFill>
              </a:rPr>
              <a:t>del </a:t>
            </a:r>
            <a:r>
              <a:rPr lang="es-ES" sz="2800" dirty="0" smtClean="0">
                <a:solidFill>
                  <a:prstClr val="black"/>
                </a:solidFill>
              </a:rPr>
              <a:t>paciente</a:t>
            </a:r>
            <a:endParaRPr lang="es-ES" sz="2800" dirty="0">
              <a:solidFill>
                <a:prstClr val="black"/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728442" y="13093691"/>
            <a:ext cx="5862818" cy="1957983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  <a:ln w="12700">
            <a:solidFill>
              <a:srgbClr val="0099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lvl="0" algn="r"/>
            <a:r>
              <a:rPr lang="es-ES" sz="2800" dirty="0">
                <a:solidFill>
                  <a:prstClr val="black"/>
                </a:solidFill>
              </a:rPr>
              <a:t>Educación sanitaria: Ingesta</a:t>
            </a:r>
          </a:p>
          <a:p>
            <a:pPr lvl="0" algn="r"/>
            <a:r>
              <a:rPr lang="es-ES" sz="2800" dirty="0" smtClean="0">
                <a:solidFill>
                  <a:prstClr val="black"/>
                </a:solidFill>
              </a:rPr>
              <a:t>Monitorización </a:t>
            </a:r>
            <a:r>
              <a:rPr lang="es-ES" sz="2600" dirty="0">
                <a:solidFill>
                  <a:prstClr val="black"/>
                </a:solidFill>
              </a:rPr>
              <a:t>nutricional/hidratación</a:t>
            </a:r>
          </a:p>
          <a:p>
            <a:pPr lvl="0" algn="r"/>
            <a:r>
              <a:rPr lang="es-ES" sz="2800" dirty="0" smtClean="0">
                <a:solidFill>
                  <a:prstClr val="black"/>
                </a:solidFill>
              </a:rPr>
              <a:t>Terapia intravenosa: </a:t>
            </a:r>
            <a:r>
              <a:rPr lang="es-ES" sz="2800" dirty="0">
                <a:solidFill>
                  <a:prstClr val="black"/>
                </a:solidFill>
              </a:rPr>
              <a:t>antieméticos</a:t>
            </a:r>
          </a:p>
          <a:p>
            <a:pPr lvl="0" algn="r"/>
            <a:r>
              <a:rPr lang="es-ES" sz="2800" dirty="0">
                <a:solidFill>
                  <a:prstClr val="black"/>
                </a:solidFill>
              </a:rPr>
              <a:t>Manejo del vómito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22252947" y="13081867"/>
            <a:ext cx="5794632" cy="2184079"/>
          </a:xfrm>
          <a:prstGeom prst="round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0" scaled="1"/>
            <a:tileRect/>
          </a:gradFill>
          <a:ln/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ES" sz="2800" dirty="0">
                <a:solidFill>
                  <a:prstClr val="black"/>
                </a:solidFill>
              </a:rPr>
              <a:t>Movilización de células </a:t>
            </a:r>
            <a:r>
              <a:rPr lang="es-ES" sz="2800" dirty="0" smtClean="0">
                <a:solidFill>
                  <a:prstClr val="black"/>
                </a:solidFill>
              </a:rPr>
              <a:t>madre</a:t>
            </a:r>
          </a:p>
          <a:p>
            <a:pPr lvl="0"/>
            <a:r>
              <a:rPr lang="es-ES" sz="2800" dirty="0" smtClean="0">
                <a:solidFill>
                  <a:prstClr val="black"/>
                </a:solidFill>
              </a:rPr>
              <a:t>Colocación </a:t>
            </a:r>
            <a:r>
              <a:rPr lang="es-ES" sz="2800" dirty="0">
                <a:solidFill>
                  <a:prstClr val="black"/>
                </a:solidFill>
              </a:rPr>
              <a:t>catéter venoso central </a:t>
            </a:r>
          </a:p>
          <a:p>
            <a:pPr lvl="0"/>
            <a:r>
              <a:rPr lang="es-ES" sz="2800" dirty="0" smtClean="0">
                <a:solidFill>
                  <a:prstClr val="black"/>
                </a:solidFill>
              </a:rPr>
              <a:t>AFÉRESIS</a:t>
            </a:r>
          </a:p>
          <a:p>
            <a:pPr lvl="0"/>
            <a:r>
              <a:rPr lang="es-ES" sz="2800" dirty="0" smtClean="0">
                <a:solidFill>
                  <a:prstClr val="black"/>
                </a:solidFill>
              </a:rPr>
              <a:t>Extracción médula ósea</a:t>
            </a:r>
          </a:p>
          <a:p>
            <a:pPr lvl="0"/>
            <a:endParaRPr lang="es-ES" sz="2800" dirty="0"/>
          </a:p>
        </p:txBody>
      </p:sp>
      <p:sp>
        <p:nvSpPr>
          <p:cNvPr id="25" name="24 Rectángulo redondeado"/>
          <p:cNvSpPr/>
          <p:nvPr/>
        </p:nvSpPr>
        <p:spPr>
          <a:xfrm>
            <a:off x="720280" y="15051674"/>
            <a:ext cx="5862818" cy="1532334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  <a:ln w="12700">
            <a:solidFill>
              <a:srgbClr val="0099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lvl="0" algn="r"/>
            <a:r>
              <a:rPr lang="es-ES" sz="2800" dirty="0">
                <a:solidFill>
                  <a:prstClr val="black"/>
                </a:solidFill>
              </a:rPr>
              <a:t>Mantenimiento de la salud bucal</a:t>
            </a:r>
          </a:p>
          <a:p>
            <a:pPr lvl="0" algn="r"/>
            <a:r>
              <a:rPr lang="es-ES" sz="2800" dirty="0">
                <a:solidFill>
                  <a:prstClr val="black"/>
                </a:solidFill>
              </a:rPr>
              <a:t>Manejo del dolor: </a:t>
            </a:r>
            <a:r>
              <a:rPr lang="es-ES" sz="2800" dirty="0" smtClean="0">
                <a:solidFill>
                  <a:prstClr val="black"/>
                </a:solidFill>
              </a:rPr>
              <a:t>analgesia</a:t>
            </a:r>
          </a:p>
          <a:p>
            <a:pPr lvl="0" algn="r"/>
            <a:r>
              <a:rPr lang="es-ES" sz="2800" dirty="0" smtClean="0">
                <a:solidFill>
                  <a:prstClr val="black"/>
                </a:solidFill>
              </a:rPr>
              <a:t>Soporte nutricional (NPT)</a:t>
            </a:r>
            <a:endParaRPr lang="es-ES" sz="2800" dirty="0">
              <a:solidFill>
                <a:prstClr val="black"/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751252" y="16584008"/>
            <a:ext cx="5862818" cy="1996551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  <a:ln w="12700">
            <a:solidFill>
              <a:srgbClr val="0099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lvl="0" algn="r"/>
            <a:r>
              <a:rPr lang="es-ES" sz="2800" dirty="0">
                <a:solidFill>
                  <a:prstClr val="black"/>
                </a:solidFill>
              </a:rPr>
              <a:t>Manejo de la diarrea</a:t>
            </a:r>
          </a:p>
          <a:p>
            <a:pPr lvl="0" algn="r"/>
            <a:r>
              <a:rPr lang="es-ES" sz="2800" dirty="0">
                <a:solidFill>
                  <a:prstClr val="black"/>
                </a:solidFill>
              </a:rPr>
              <a:t>Manejo del estreñimiento</a:t>
            </a:r>
          </a:p>
          <a:p>
            <a:pPr lvl="0" algn="r"/>
            <a:r>
              <a:rPr lang="es-ES" sz="2800" dirty="0" smtClean="0">
                <a:solidFill>
                  <a:prstClr val="black"/>
                </a:solidFill>
              </a:rPr>
              <a:t>Vigilancia/Cuidado de </a:t>
            </a:r>
            <a:r>
              <a:rPr lang="es-ES" sz="2800" dirty="0">
                <a:solidFill>
                  <a:prstClr val="black"/>
                </a:solidFill>
              </a:rPr>
              <a:t>la piel</a:t>
            </a:r>
          </a:p>
          <a:p>
            <a:pPr lvl="0" algn="r"/>
            <a:r>
              <a:rPr lang="es-ES" sz="2800" dirty="0">
                <a:solidFill>
                  <a:prstClr val="black"/>
                </a:solidFill>
              </a:rPr>
              <a:t>Administración medicación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17650265" y="16745742"/>
            <a:ext cx="45365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u="sng" dirty="0" smtClean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SOBRECARGA CIRCULATORIA</a:t>
            </a:r>
          </a:p>
          <a:p>
            <a:endParaRPr lang="es-ES" sz="3200" b="1" u="sng" dirty="0" smtClean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ES" sz="3200" b="1" u="sng" dirty="0" smtClean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HIPERSENSIBILIDAD/ </a:t>
            </a:r>
          </a:p>
          <a:p>
            <a:pPr algn="r"/>
            <a:r>
              <a:rPr lang="es-ES" sz="3200" b="1" u="sng" dirty="0" smtClean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ANAFILAXIA  AL CONSERVANTE (DMSO)</a:t>
            </a:r>
          </a:p>
        </p:txBody>
      </p:sp>
      <p:sp>
        <p:nvSpPr>
          <p:cNvPr id="54" name="53 Rectángulo redondeado"/>
          <p:cNvSpPr/>
          <p:nvPr/>
        </p:nvSpPr>
        <p:spPr>
          <a:xfrm>
            <a:off x="22252947" y="16086949"/>
            <a:ext cx="5794632" cy="1872208"/>
          </a:xfrm>
          <a:prstGeom prst="roundRect">
            <a:avLst/>
          </a:prstGeom>
          <a:gradFill flip="none" rotWithShape="1">
            <a:gsLst>
              <a:gs pos="0">
                <a:srgbClr val="00CC99">
                  <a:tint val="66000"/>
                  <a:satMod val="160000"/>
                </a:srgbClr>
              </a:gs>
              <a:gs pos="50000">
                <a:srgbClr val="00CC99">
                  <a:tint val="44500"/>
                  <a:satMod val="160000"/>
                </a:srgbClr>
              </a:gs>
              <a:gs pos="100000">
                <a:srgbClr val="00CC99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solidFill>
              <a:srgbClr val="00CC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ES" sz="2800" dirty="0">
                <a:solidFill>
                  <a:prstClr val="black"/>
                </a:solidFill>
              </a:rPr>
              <a:t>Monitorización de signos vitales</a:t>
            </a:r>
          </a:p>
          <a:p>
            <a:pPr lvl="0"/>
            <a:r>
              <a:rPr lang="es-ES" sz="2800" dirty="0">
                <a:solidFill>
                  <a:prstClr val="black"/>
                </a:solidFill>
              </a:rPr>
              <a:t>Manejo </a:t>
            </a:r>
            <a:r>
              <a:rPr lang="es-ES" sz="2800" dirty="0" smtClean="0">
                <a:solidFill>
                  <a:prstClr val="black"/>
                </a:solidFill>
              </a:rPr>
              <a:t>hipervolemia</a:t>
            </a:r>
            <a:endParaRPr lang="es-ES" sz="2800" dirty="0">
              <a:solidFill>
                <a:prstClr val="black"/>
              </a:solidFill>
            </a:endParaRPr>
          </a:p>
          <a:p>
            <a:pPr lvl="0"/>
            <a:r>
              <a:rPr lang="es-ES" sz="2800" dirty="0">
                <a:solidFill>
                  <a:prstClr val="black"/>
                </a:solidFill>
              </a:rPr>
              <a:t>Manejo de </a:t>
            </a:r>
            <a:r>
              <a:rPr lang="es-ES" sz="2800" dirty="0" smtClean="0">
                <a:solidFill>
                  <a:prstClr val="black"/>
                </a:solidFill>
              </a:rPr>
              <a:t>disrritmias</a:t>
            </a:r>
          </a:p>
        </p:txBody>
      </p:sp>
      <p:sp>
        <p:nvSpPr>
          <p:cNvPr id="77" name="76 Rectángulo redondeado"/>
          <p:cNvSpPr/>
          <p:nvPr/>
        </p:nvSpPr>
        <p:spPr>
          <a:xfrm>
            <a:off x="728441" y="9926867"/>
            <a:ext cx="5862819" cy="2894409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  <a:ln w="12700">
            <a:solidFill>
              <a:srgbClr val="0099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r"/>
            <a:r>
              <a:rPr lang="es-ES" sz="2800" dirty="0" smtClean="0"/>
              <a:t>Presencia</a:t>
            </a:r>
          </a:p>
          <a:p>
            <a:pPr algn="r"/>
            <a:r>
              <a:rPr lang="es-ES" sz="2800" dirty="0" smtClean="0"/>
              <a:t>Escucha activa / Apoyo emocional</a:t>
            </a:r>
          </a:p>
          <a:p>
            <a:pPr algn="r"/>
            <a:r>
              <a:rPr lang="es-ES" sz="2800" dirty="0" smtClean="0"/>
              <a:t>Enseñanza: </a:t>
            </a:r>
            <a:r>
              <a:rPr lang="es-ES" sz="2600" dirty="0" smtClean="0"/>
              <a:t>Información del proceso</a:t>
            </a:r>
          </a:p>
          <a:p>
            <a:pPr algn="r"/>
            <a:r>
              <a:rPr lang="es-ES" sz="2800" dirty="0" smtClean="0"/>
              <a:t>Tratamiento imagen corporal</a:t>
            </a:r>
          </a:p>
          <a:p>
            <a:pPr algn="r"/>
            <a:r>
              <a:rPr lang="es-ES" sz="2800" dirty="0" smtClean="0"/>
              <a:t>Favorecer/Mejorar el sueño</a:t>
            </a:r>
          </a:p>
          <a:p>
            <a:pPr algn="r"/>
            <a:r>
              <a:rPr lang="es-ES" sz="2800" dirty="0" smtClean="0"/>
              <a:t>Fomento del ejercicio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2249451" y="18231269"/>
            <a:ext cx="5798128" cy="2304256"/>
          </a:xfrm>
          <a:prstGeom prst="roundRect">
            <a:avLst/>
          </a:prstGeom>
          <a:gradFill flip="none" rotWithShape="1">
            <a:gsLst>
              <a:gs pos="0">
                <a:srgbClr val="00CC99">
                  <a:tint val="66000"/>
                  <a:satMod val="160000"/>
                </a:srgbClr>
              </a:gs>
              <a:gs pos="50000">
                <a:srgbClr val="00CC99">
                  <a:tint val="44500"/>
                  <a:satMod val="160000"/>
                </a:srgbClr>
              </a:gs>
              <a:gs pos="100000">
                <a:srgbClr val="00CC99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solidFill>
              <a:srgbClr val="00CC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800" dirty="0" smtClean="0"/>
              <a:t>Administración </a:t>
            </a:r>
            <a:r>
              <a:rPr lang="es-ES" sz="2800" dirty="0"/>
              <a:t>de </a:t>
            </a:r>
            <a:r>
              <a:rPr lang="es-ES" sz="2800" dirty="0" smtClean="0"/>
              <a:t>premedicación</a:t>
            </a:r>
            <a:endParaRPr lang="es-ES" sz="2800" dirty="0" smtClean="0"/>
          </a:p>
          <a:p>
            <a:r>
              <a:rPr lang="es-ES" sz="2800" dirty="0"/>
              <a:t>Registro signos </a:t>
            </a:r>
            <a:r>
              <a:rPr lang="es-ES" sz="2800" dirty="0" smtClean="0"/>
              <a:t>vitales</a:t>
            </a:r>
            <a:endParaRPr lang="es-ES" sz="2800" dirty="0"/>
          </a:p>
          <a:p>
            <a:r>
              <a:rPr lang="es-ES" sz="2800" dirty="0" smtClean="0"/>
              <a:t>Vigilancia efectos secundarios </a:t>
            </a:r>
            <a:r>
              <a:rPr lang="es-ES" sz="2400" dirty="0" smtClean="0"/>
              <a:t>(</a:t>
            </a:r>
            <a:r>
              <a:rPr lang="es-ES" sz="2400" i="1" dirty="0" smtClean="0"/>
              <a:t>Fiebre, náuseas, orina </a:t>
            </a:r>
            <a:r>
              <a:rPr lang="es-ES" sz="2400" i="1" dirty="0" smtClean="0"/>
              <a:t>oscura, olor extraño)</a:t>
            </a:r>
            <a:endParaRPr lang="es-ES" sz="2400" i="1" dirty="0" smtClean="0"/>
          </a:p>
          <a:p>
            <a:r>
              <a:rPr lang="es-ES" sz="2800" dirty="0" smtClean="0"/>
              <a:t>Manejo de la anafilaxia</a:t>
            </a:r>
            <a:endParaRPr lang="es-ES" sz="28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795225" y="19305315"/>
            <a:ext cx="4295056" cy="54784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3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TOXICIDAD TARDÍA</a:t>
            </a:r>
          </a:p>
          <a:p>
            <a:r>
              <a:rPr lang="es-ES" sz="30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ACONDICIONAMIENTO</a:t>
            </a:r>
            <a:endParaRPr lang="es-ES" sz="3000" b="1" u="sng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MIELOSUPRESION          </a:t>
            </a:r>
          </a:p>
          <a:p>
            <a:endParaRPr lang="es-ES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Infección</a:t>
            </a:r>
          </a:p>
          <a:p>
            <a:endParaRPr lang="es-ES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Hemorragia/Anemias</a:t>
            </a:r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720280" y="19383398"/>
            <a:ext cx="5870982" cy="1494668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ES" sz="2800" dirty="0" smtClean="0"/>
              <a:t>Intervenciones para toxicidad precoz</a:t>
            </a:r>
          </a:p>
          <a:p>
            <a:pPr algn="r"/>
            <a:r>
              <a:rPr lang="es-ES" sz="2800" dirty="0" smtClean="0"/>
              <a:t>Intensificación vigilancia</a:t>
            </a:r>
          </a:p>
          <a:p>
            <a:pPr algn="r"/>
            <a:r>
              <a:rPr lang="es-ES" sz="2800" dirty="0" smtClean="0"/>
              <a:t>Ayuda al autocuidado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20280" y="21111589"/>
            <a:ext cx="5870981" cy="295232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ES" sz="2800" dirty="0" smtClean="0"/>
              <a:t>Aislamiento Protector</a:t>
            </a:r>
          </a:p>
          <a:p>
            <a:pPr algn="r"/>
            <a:r>
              <a:rPr lang="es-ES" sz="2800" dirty="0" smtClean="0"/>
              <a:t>Control de infecciones</a:t>
            </a:r>
          </a:p>
          <a:p>
            <a:pPr algn="r"/>
            <a:r>
              <a:rPr lang="es-ES" sz="2800" dirty="0" smtClean="0"/>
              <a:t>Cuidados del CVC</a:t>
            </a:r>
          </a:p>
          <a:p>
            <a:pPr algn="r"/>
            <a:r>
              <a:rPr lang="es-ES" sz="2800" dirty="0" smtClean="0"/>
              <a:t>Manejo ambiental: confort</a:t>
            </a:r>
          </a:p>
          <a:p>
            <a:pPr algn="r"/>
            <a:r>
              <a:rPr lang="es-ES" sz="2800" dirty="0" smtClean="0"/>
              <a:t>Manejo de muestras biológicas</a:t>
            </a:r>
          </a:p>
          <a:p>
            <a:pPr algn="r"/>
            <a:r>
              <a:rPr lang="es-ES" sz="2800" dirty="0" smtClean="0"/>
              <a:t>Tratamiento de la fiebre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720280" y="24063915"/>
            <a:ext cx="5870981" cy="244827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ES" sz="2800" dirty="0" smtClean="0"/>
              <a:t>Monitorización de signos vitales</a:t>
            </a:r>
          </a:p>
          <a:p>
            <a:pPr algn="r"/>
            <a:r>
              <a:rPr lang="es-ES" sz="2800" dirty="0" smtClean="0"/>
              <a:t>Control valores analíticos</a:t>
            </a:r>
          </a:p>
          <a:p>
            <a:pPr algn="r"/>
            <a:r>
              <a:rPr lang="es-ES" sz="2800" dirty="0" smtClean="0"/>
              <a:t>Prevención de hemorragias</a:t>
            </a:r>
          </a:p>
          <a:p>
            <a:pPr algn="r"/>
            <a:r>
              <a:rPr lang="es-ES" sz="2800" dirty="0" smtClean="0"/>
              <a:t>Control de hemorragias</a:t>
            </a:r>
          </a:p>
          <a:p>
            <a:pPr algn="r"/>
            <a:r>
              <a:rPr lang="es-ES" sz="2800" dirty="0" smtClean="0"/>
              <a:t>Admón. de productos sanguíneos</a:t>
            </a:r>
            <a:endParaRPr lang="es-ES" sz="28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17652421" y="23044789"/>
            <a:ext cx="423793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3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ES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COMPLICACIONES (CP)</a:t>
            </a:r>
          </a:p>
          <a:p>
            <a:pPr algn="r"/>
            <a:endParaRPr lang="es-ES" sz="3200" b="1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es-ES" sz="1600" b="1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ES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EICH </a:t>
            </a:r>
            <a:r>
              <a:rPr lang="es-ES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AGUDA  (</a:t>
            </a:r>
            <a:r>
              <a:rPr lang="es-ES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AloTPH</a:t>
            </a:r>
            <a:r>
              <a:rPr lang="es-ES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r"/>
            <a:r>
              <a:rPr lang="es-E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Mucocutáneo</a:t>
            </a:r>
            <a:endParaRPr lang="es-ES" sz="3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es-ES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es-ES" sz="3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E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</a:p>
          <a:p>
            <a:pPr algn="r"/>
            <a:endParaRPr lang="es-ES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es-ES" sz="3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E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Hepático</a:t>
            </a:r>
            <a:endParaRPr lang="es-ES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22487852" y="26104371"/>
            <a:ext cx="5559727" cy="205100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s-ES" sz="2800" dirty="0" smtClean="0"/>
              <a:t>Vigilancia: </a:t>
            </a:r>
            <a:r>
              <a:rPr lang="es-ES" sz="2400" dirty="0" smtClean="0"/>
              <a:t>náuseas persistentes,  diarreas acuosa,  calambres abdominales</a:t>
            </a:r>
          </a:p>
          <a:p>
            <a:r>
              <a:rPr lang="es-ES" sz="2800" dirty="0" smtClean="0"/>
              <a:t>Cuidados de la piel</a:t>
            </a:r>
          </a:p>
          <a:p>
            <a:r>
              <a:rPr lang="es-ES" sz="2800" dirty="0" smtClean="0"/>
              <a:t>Control de ingesta y pérdidas</a:t>
            </a:r>
            <a:endParaRPr lang="es-ES" sz="2800" dirty="0"/>
          </a:p>
        </p:txBody>
      </p:sp>
      <p:sp>
        <p:nvSpPr>
          <p:cNvPr id="32" name="31 Rectángulo redondeado"/>
          <p:cNvSpPr/>
          <p:nvPr/>
        </p:nvSpPr>
        <p:spPr>
          <a:xfrm>
            <a:off x="22464794" y="24604153"/>
            <a:ext cx="5582785" cy="150021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800" dirty="0" smtClean="0"/>
              <a:t>Vigilancia: </a:t>
            </a:r>
            <a:r>
              <a:rPr lang="es-ES" sz="2500" dirty="0"/>
              <a:t>e</a:t>
            </a:r>
            <a:r>
              <a:rPr lang="es-ES" sz="2500" dirty="0" smtClean="0"/>
              <a:t>ritema, prurito, dermatitis</a:t>
            </a:r>
          </a:p>
          <a:p>
            <a:r>
              <a:rPr lang="es-ES" sz="2800" dirty="0" smtClean="0"/>
              <a:t>Cuidados de las mucosas</a:t>
            </a:r>
          </a:p>
          <a:p>
            <a:r>
              <a:rPr lang="es-ES" sz="2500" dirty="0" smtClean="0"/>
              <a:t>Administración medicación  sintomática</a:t>
            </a:r>
            <a:endParaRPr lang="es-ES" sz="2500" dirty="0"/>
          </a:p>
        </p:txBody>
      </p:sp>
      <p:sp>
        <p:nvSpPr>
          <p:cNvPr id="33" name="32 Rectángulo redondeado"/>
          <p:cNvSpPr/>
          <p:nvPr/>
        </p:nvSpPr>
        <p:spPr>
          <a:xfrm>
            <a:off x="22526957" y="28192795"/>
            <a:ext cx="5520622" cy="174279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800" dirty="0" smtClean="0"/>
              <a:t>Vigilancia: </a:t>
            </a:r>
            <a:r>
              <a:rPr lang="es-ES" sz="2500" dirty="0" smtClean="0"/>
              <a:t>dolor abdominal, ictericia</a:t>
            </a:r>
          </a:p>
          <a:p>
            <a:r>
              <a:rPr lang="es-ES" sz="2500" dirty="0" smtClean="0"/>
              <a:t>Monitorización parámetros analíticos de función hepática</a:t>
            </a:r>
            <a:endParaRPr lang="es-ES" sz="2500" dirty="0"/>
          </a:p>
        </p:txBody>
      </p:sp>
      <p:sp>
        <p:nvSpPr>
          <p:cNvPr id="55" name="54 CuadroTexto"/>
          <p:cNvSpPr txBox="1"/>
          <p:nvPr/>
        </p:nvSpPr>
        <p:spPr>
          <a:xfrm>
            <a:off x="6866384" y="26870387"/>
            <a:ext cx="3960542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b="1" u="sng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RECOMENDACIONES</a:t>
            </a:r>
            <a:endParaRPr lang="es-ES" sz="3200" b="1" u="sng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NORMAS</a:t>
            </a:r>
          </a:p>
          <a:p>
            <a:endParaRPr lang="es-ES" sz="32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Cuidados generales</a:t>
            </a:r>
          </a:p>
          <a:p>
            <a:endParaRPr lang="es-ES" sz="3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Cuidados </a:t>
            </a:r>
            <a:r>
              <a:rPr lang="es-ES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postrasplantes</a:t>
            </a:r>
            <a:endParaRPr lang="es-ES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22460222" y="22191710"/>
            <a:ext cx="5587357" cy="21602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2800" dirty="0" smtClean="0"/>
              <a:t>Vigilancia: Fallo </a:t>
            </a:r>
            <a:r>
              <a:rPr lang="es-ES" sz="2800" dirty="0"/>
              <a:t>de implante</a:t>
            </a:r>
          </a:p>
          <a:p>
            <a:r>
              <a:rPr lang="es-ES" sz="2800" dirty="0" smtClean="0"/>
              <a:t>En otros órganos</a:t>
            </a:r>
            <a:r>
              <a:rPr lang="es-ES" sz="2400" dirty="0" smtClean="0"/>
              <a:t>: </a:t>
            </a:r>
            <a:r>
              <a:rPr lang="es-ES" sz="2400" dirty="0"/>
              <a:t>c</a:t>
            </a:r>
            <a:r>
              <a:rPr lang="es-ES" sz="2400" dirty="0" smtClean="0"/>
              <a:t>istitis hemorrágica, enfermedad </a:t>
            </a:r>
            <a:r>
              <a:rPr lang="es-ES" sz="2400" dirty="0" smtClean="0"/>
              <a:t>venoclusiva</a:t>
            </a:r>
            <a:r>
              <a:rPr lang="es-ES" sz="2400" dirty="0" smtClean="0"/>
              <a:t> hepática, neumonía idiopática, hemorragia alveolar</a:t>
            </a:r>
          </a:p>
        </p:txBody>
      </p:sp>
      <p:sp>
        <p:nvSpPr>
          <p:cNvPr id="63" name="62 Rectángulo redondeado"/>
          <p:cNvSpPr/>
          <p:nvPr/>
        </p:nvSpPr>
        <p:spPr>
          <a:xfrm>
            <a:off x="720280" y="26859235"/>
            <a:ext cx="5975299" cy="2664296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 w="12700"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800" dirty="0" smtClean="0"/>
              <a:t>Planificación del alta</a:t>
            </a:r>
          </a:p>
          <a:p>
            <a:r>
              <a:rPr lang="es-ES" sz="2800" dirty="0" smtClean="0"/>
              <a:t>Educación sanitaria hábitos diarios: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500" dirty="0" smtClean="0"/>
              <a:t>Prevención infecciones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500" dirty="0" smtClean="0"/>
              <a:t>Higiene / Cuidado de la piel y mucosas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500" dirty="0" smtClean="0"/>
              <a:t>Dieta equilibrada / actividad física</a:t>
            </a:r>
          </a:p>
          <a:p>
            <a:r>
              <a:rPr lang="es-ES" sz="2800" dirty="0" smtClean="0"/>
              <a:t>Asesoramiento sexual</a:t>
            </a:r>
          </a:p>
        </p:txBody>
      </p:sp>
      <p:sp>
        <p:nvSpPr>
          <p:cNvPr id="66" name="65 Rectángulo redondeado"/>
          <p:cNvSpPr/>
          <p:nvPr/>
        </p:nvSpPr>
        <p:spPr>
          <a:xfrm>
            <a:off x="252228" y="812663"/>
            <a:ext cx="28371152" cy="266429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1"/>
          <a:lstStyle/>
          <a:p>
            <a:pPr algn="ctr"/>
            <a:endParaRPr lang="es-ES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9" name="38 Grupo"/>
          <p:cNvGrpSpPr/>
          <p:nvPr/>
        </p:nvGrpSpPr>
        <p:grpSpPr>
          <a:xfrm>
            <a:off x="1197734" y="749880"/>
            <a:ext cx="26408133" cy="2212287"/>
            <a:chOff x="1197734" y="749880"/>
            <a:chExt cx="26408133" cy="2212287"/>
          </a:xfrm>
        </p:grpSpPr>
        <p:sp>
          <p:nvSpPr>
            <p:cNvPr id="34" name="33 Rectángulo redondeado"/>
            <p:cNvSpPr/>
            <p:nvPr/>
          </p:nvSpPr>
          <p:spPr>
            <a:xfrm>
              <a:off x="8017616" y="1973241"/>
              <a:ext cx="12749078" cy="98892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0" name="69 Rectángulo"/>
            <p:cNvSpPr/>
            <p:nvPr/>
          </p:nvSpPr>
          <p:spPr>
            <a:xfrm>
              <a:off x="8017616" y="1973241"/>
              <a:ext cx="12749078" cy="954107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1440" tIns="45720" rIns="91440" bIns="45720" anchor="t" anchorCtr="1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s-ES" sz="2800" b="1" cap="none" spc="150" dirty="0" smtClean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PARRA, Isabel - versmold@hotmail.com</a:t>
              </a:r>
            </a:p>
            <a:p>
              <a:pPr algn="ctr"/>
              <a:r>
                <a:rPr lang="es-ES" sz="2800" b="1" cap="none" spc="150" dirty="0" smtClean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UGC Hematología y Hemoterapia. Hospital Universitario Virgen del Rocío</a:t>
              </a:r>
              <a:endParaRPr lang="es-ES" sz="2800" b="1" cap="none" spc="150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8" name="37 Rectángulo"/>
            <p:cNvSpPr/>
            <p:nvPr/>
          </p:nvSpPr>
          <p:spPr>
            <a:xfrm>
              <a:off x="1197734" y="749880"/>
              <a:ext cx="26408133" cy="938719"/>
            </a:xfrm>
            <a:prstGeom prst="rect">
              <a:avLst/>
            </a:prstGeom>
            <a:noFill/>
            <a:effectLst>
              <a:glow rad="101600">
                <a:schemeClr val="bg1">
                  <a:alpha val="60000"/>
                </a:schemeClr>
              </a:glow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s-ES" sz="5500" b="1" dirty="0">
                  <a:ln w="50800"/>
                  <a:solidFill>
                    <a:schemeClr val="bg1">
                      <a:lumMod val="95000"/>
                    </a:schemeClr>
                  </a:solidFill>
                </a:rPr>
                <a:t>INTEVENCIONES ENFERMERAS EN EL TRASPLANTE DE PROGENITORES HEMATOPOYÉTICOS</a:t>
              </a:r>
            </a:p>
          </p:txBody>
        </p:sp>
      </p:grpSp>
      <p:sp>
        <p:nvSpPr>
          <p:cNvPr id="15" name="14 Rectángulo"/>
          <p:cNvSpPr/>
          <p:nvPr/>
        </p:nvSpPr>
        <p:spPr>
          <a:xfrm>
            <a:off x="13498828" y="17297438"/>
            <a:ext cx="30043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4000" b="1" cap="all" spc="0" dirty="0" smtClean="0">
                <a:ln/>
                <a:solidFill>
                  <a:srgbClr val="3399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Infusión ph</a:t>
            </a:r>
          </a:p>
          <a:p>
            <a:pPr algn="ctr"/>
            <a:r>
              <a:rPr lang="es-ES" sz="4000" b="1" cap="all" dirty="0" smtClean="0">
                <a:ln/>
                <a:solidFill>
                  <a:srgbClr val="3399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Día 0</a:t>
            </a:r>
            <a:endParaRPr lang="es-ES" sz="4000" b="1" cap="all" spc="0" dirty="0">
              <a:ln/>
              <a:solidFill>
                <a:srgbClr val="339966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646933" y="29523532"/>
            <a:ext cx="6048646" cy="4092638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 w="12700"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ES" sz="2600" dirty="0" smtClean="0"/>
          </a:p>
          <a:p>
            <a:r>
              <a:rPr lang="es-ES" sz="2800" dirty="0" smtClean="0"/>
              <a:t>Enseñanza: Vigilancia CP tardías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 smtClean="0"/>
              <a:t>Infecciones víricas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 smtClean="0"/>
              <a:t>Aparición </a:t>
            </a:r>
            <a:r>
              <a:rPr lang="es-ES" sz="2600" dirty="0"/>
              <a:t>de síntomas de EICH </a:t>
            </a:r>
            <a:r>
              <a:rPr lang="es-ES" sz="2600" dirty="0" smtClean="0"/>
              <a:t>crónica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 smtClean="0"/>
              <a:t>Síndrome Seco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 smtClean="0"/>
              <a:t>Recaídas/ Neoplasias secundarias</a:t>
            </a:r>
          </a:p>
          <a:p>
            <a:r>
              <a:rPr lang="es-ES" sz="2800" dirty="0" smtClean="0"/>
              <a:t>Revisiones periódicas: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/>
              <a:t>Control médico </a:t>
            </a:r>
            <a:r>
              <a:rPr lang="es-ES" sz="2600" dirty="0"/>
              <a:t>postrasplante</a:t>
            </a:r>
            <a:endParaRPr lang="es-ES" sz="2600" dirty="0"/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/>
              <a:t>Cuidados del CVC de larga duración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" sz="2600" dirty="0"/>
              <a:t>Manejo de la inmunización</a:t>
            </a:r>
          </a:p>
          <a:p>
            <a:endParaRPr lang="es-ES" sz="2600" dirty="0" smtClean="0"/>
          </a:p>
        </p:txBody>
      </p:sp>
      <p:sp>
        <p:nvSpPr>
          <p:cNvPr id="13" name="12 Rectángulo"/>
          <p:cNvSpPr/>
          <p:nvPr/>
        </p:nvSpPr>
        <p:spPr>
          <a:xfrm>
            <a:off x="12385576" y="28192795"/>
            <a:ext cx="11984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4000" b="1" cap="all" spc="0" dirty="0" smtClean="0">
                <a:ln/>
                <a:solidFill>
                  <a:schemeClr val="accent4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ALTA</a:t>
            </a:r>
            <a:endParaRPr lang="es-ES" sz="4000" b="1" cap="all" spc="0" dirty="0">
              <a:ln/>
              <a:solidFill>
                <a:schemeClr val="accent4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161440" y="14231486"/>
            <a:ext cx="5125763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800" b="1" cap="all" spc="0" dirty="0" smtClean="0">
                <a:ln/>
                <a:solidFill>
                  <a:schemeClr val="accent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acondicionamiento</a:t>
            </a:r>
            <a:endParaRPr lang="es-ES" sz="3800" b="1" cap="all" spc="0" dirty="0">
              <a:ln/>
              <a:solidFill>
                <a:schemeClr val="accent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788866" y="20811687"/>
            <a:ext cx="235833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4000" b="1" cap="all" spc="0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APLASIA </a:t>
            </a:r>
          </a:p>
          <a:p>
            <a:pPr algn="ctr"/>
            <a:r>
              <a:rPr lang="es-ES" sz="4000" b="1" cap="all" spc="0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MEDULAR</a:t>
            </a:r>
            <a:endParaRPr lang="es-ES" sz="4000" b="1" cap="all" spc="0" dirty="0">
              <a:ln/>
              <a:solidFill>
                <a:schemeClr val="accent5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2968035" y="24361077"/>
            <a:ext cx="355321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4000" b="1" cap="all" spc="0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PRENDIMIENTO</a:t>
            </a:r>
          </a:p>
          <a:p>
            <a:pPr algn="ctr"/>
            <a:r>
              <a:rPr lang="es-ES" sz="4000" b="1" cap="all" spc="0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CELULAR</a:t>
            </a:r>
            <a:endParaRPr lang="es-ES" sz="4000" b="1" cap="all" spc="0" dirty="0">
              <a:ln/>
              <a:solidFill>
                <a:schemeClr val="tx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6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637</Words>
  <Application>Microsoft Office PowerPoint</Application>
  <PresentationFormat>Personalizado</PresentationFormat>
  <Paragraphs>144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Paco</dc:creator>
  <cp:lastModifiedBy>Paco</cp:lastModifiedBy>
  <cp:revision>97</cp:revision>
  <dcterms:created xsi:type="dcterms:W3CDTF">2017-09-24T09:48:21Z</dcterms:created>
  <dcterms:modified xsi:type="dcterms:W3CDTF">2017-10-05T10:32:09Z</dcterms:modified>
</cp:coreProperties>
</file>