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3"/>
  </p:notesMasterIdLst>
  <p:sldIdLst>
    <p:sldId id="345" r:id="rId2"/>
    <p:sldId id="271" r:id="rId3"/>
    <p:sldId id="268" r:id="rId4"/>
    <p:sldId id="324" r:id="rId5"/>
    <p:sldId id="272" r:id="rId6"/>
    <p:sldId id="273" r:id="rId7"/>
    <p:sldId id="296" r:id="rId8"/>
    <p:sldId id="267" r:id="rId9"/>
    <p:sldId id="264" r:id="rId10"/>
    <p:sldId id="265" r:id="rId11"/>
    <p:sldId id="266" r:id="rId12"/>
    <p:sldId id="343" r:id="rId13"/>
    <p:sldId id="344" r:id="rId14"/>
    <p:sldId id="321" r:id="rId15"/>
    <p:sldId id="292" r:id="rId16"/>
    <p:sldId id="293" r:id="rId17"/>
    <p:sldId id="288" r:id="rId18"/>
    <p:sldId id="278" r:id="rId19"/>
    <p:sldId id="316" r:id="rId20"/>
    <p:sldId id="281" r:id="rId21"/>
    <p:sldId id="336" r:id="rId22"/>
    <p:sldId id="335" r:id="rId23"/>
    <p:sldId id="290" r:id="rId24"/>
    <p:sldId id="308" r:id="rId25"/>
    <p:sldId id="304" r:id="rId26"/>
    <p:sldId id="299" r:id="rId27"/>
    <p:sldId id="300" r:id="rId28"/>
    <p:sldId id="312" r:id="rId29"/>
    <p:sldId id="309" r:id="rId30"/>
    <p:sldId id="310" r:id="rId31"/>
    <p:sldId id="311" r:id="rId32"/>
    <p:sldId id="329" r:id="rId33"/>
    <p:sldId id="331" r:id="rId34"/>
    <p:sldId id="332" r:id="rId35"/>
    <p:sldId id="341" r:id="rId36"/>
    <p:sldId id="326" r:id="rId37"/>
    <p:sldId id="274" r:id="rId38"/>
    <p:sldId id="327" r:id="rId39"/>
    <p:sldId id="328" r:id="rId40"/>
    <p:sldId id="342" r:id="rId41"/>
    <p:sldId id="325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8" autoAdjust="0"/>
    <p:restoredTop sz="80769" autoAdjust="0"/>
  </p:normalViewPr>
  <p:slideViewPr>
    <p:cSldViewPr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Año 2011</c:v>
                </c:pt>
              </c:strCache>
            </c:strRef>
          </c:tx>
          <c:cat>
            <c:strRef>
              <c:f>Hoja1!$A$2:$A$11</c:f>
              <c:strCache>
                <c:ptCount val="9"/>
                <c:pt idx="0">
                  <c:v>Administración  </c:v>
                </c:pt>
                <c:pt idx="1">
                  <c:v>Preparación</c:v>
                </c:pt>
                <c:pt idx="2">
                  <c:v>Estabilidad farmaco</c:v>
                </c:pt>
                <c:pt idx="3">
                  <c:v>Identificación</c:v>
                </c:pt>
                <c:pt idx="4">
                  <c:v>Procedimiento</c:v>
                </c:pt>
                <c:pt idx="5">
                  <c:v>Prescripción</c:v>
                </c:pt>
                <c:pt idx="6">
                  <c:v>NPT</c:v>
                </c:pt>
                <c:pt idx="7">
                  <c:v>Dispensación</c:v>
                </c:pt>
                <c:pt idx="8">
                  <c:v>Sin determinar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Año 2012</c:v>
                </c:pt>
              </c:strCache>
            </c:strRef>
          </c:tx>
          <c:cat>
            <c:strRef>
              <c:f>Hoja1!$A$2:$A$11</c:f>
              <c:strCache>
                <c:ptCount val="9"/>
                <c:pt idx="0">
                  <c:v>Administración  </c:v>
                </c:pt>
                <c:pt idx="1">
                  <c:v>Preparación</c:v>
                </c:pt>
                <c:pt idx="2">
                  <c:v>Estabilidad farmaco</c:v>
                </c:pt>
                <c:pt idx="3">
                  <c:v>Identificación</c:v>
                </c:pt>
                <c:pt idx="4">
                  <c:v>Procedimiento</c:v>
                </c:pt>
                <c:pt idx="5">
                  <c:v>Prescripción</c:v>
                </c:pt>
                <c:pt idx="6">
                  <c:v>NPT</c:v>
                </c:pt>
                <c:pt idx="7">
                  <c:v>Dispensación</c:v>
                </c:pt>
                <c:pt idx="8">
                  <c:v>Sin determinar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Año 2013</c:v>
                </c:pt>
              </c:strCache>
            </c:strRef>
          </c:tx>
          <c:cat>
            <c:strRef>
              <c:f>Hoja1!$A$2:$A$11</c:f>
              <c:strCache>
                <c:ptCount val="9"/>
                <c:pt idx="0">
                  <c:v>Administración  </c:v>
                </c:pt>
                <c:pt idx="1">
                  <c:v>Preparación</c:v>
                </c:pt>
                <c:pt idx="2">
                  <c:v>Estabilidad farmaco</c:v>
                </c:pt>
                <c:pt idx="3">
                  <c:v>Identificación</c:v>
                </c:pt>
                <c:pt idx="4">
                  <c:v>Procedimiento</c:v>
                </c:pt>
                <c:pt idx="5">
                  <c:v>Prescripción</c:v>
                </c:pt>
                <c:pt idx="6">
                  <c:v>NPT</c:v>
                </c:pt>
                <c:pt idx="7">
                  <c:v>Dispensación</c:v>
                </c:pt>
                <c:pt idx="8">
                  <c:v>Sin determinar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axId val="43177856"/>
        <c:axId val="43179392"/>
      </c:barChart>
      <c:catAx>
        <c:axId val="43177856"/>
        <c:scaling>
          <c:orientation val="minMax"/>
        </c:scaling>
        <c:axPos val="b"/>
        <c:tickLblPos val="nextTo"/>
        <c:crossAx val="43179392"/>
        <c:crosses val="autoZero"/>
        <c:auto val="1"/>
        <c:lblAlgn val="ctr"/>
        <c:lblOffset val="100"/>
      </c:catAx>
      <c:valAx>
        <c:axId val="43179392"/>
        <c:scaling>
          <c:orientation val="minMax"/>
        </c:scaling>
        <c:axPos val="l"/>
        <c:majorGridlines/>
        <c:numFmt formatCode="General" sourceLinked="1"/>
        <c:tickLblPos val="nextTo"/>
        <c:crossAx val="431778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bar"/>
        <c:grouping val="stacked"/>
        <c:ser>
          <c:idx val="1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Año 2011</c:v>
                </c:pt>
                <c:pt idx="1">
                  <c:v>Año 2012</c:v>
                </c:pt>
                <c:pt idx="2">
                  <c:v>Año 2013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shape val="cylinder"/>
        <c:axId val="43499520"/>
        <c:axId val="43501056"/>
        <c:axId val="0"/>
      </c:bar3DChart>
      <c:catAx>
        <c:axId val="43499520"/>
        <c:scaling>
          <c:orientation val="minMax"/>
        </c:scaling>
        <c:axPos val="l"/>
        <c:tickLblPos val="nextTo"/>
        <c:crossAx val="43501056"/>
        <c:crosses val="autoZero"/>
        <c:auto val="1"/>
        <c:lblAlgn val="ctr"/>
        <c:lblOffset val="100"/>
      </c:catAx>
      <c:valAx>
        <c:axId val="43501056"/>
        <c:scaling>
          <c:orientation val="minMax"/>
        </c:scaling>
        <c:axPos val="b"/>
        <c:majorGridlines/>
        <c:numFmt formatCode="General" sourceLinked="1"/>
        <c:tickLblPos val="nextTo"/>
        <c:crossAx val="434995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0805F-F01A-46D2-B3D5-F6C2E7F8DEDA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AA5D50-A651-4984-90F4-15A299A5777A}">
      <dgm:prSet phldrT="[Texto]" custT="1"/>
      <dgm:spPr/>
      <dgm:t>
        <a:bodyPr/>
        <a:lstStyle/>
        <a:p>
          <a:r>
            <a:rPr lang="es-ES" sz="2400" dirty="0" smtClean="0">
              <a:latin typeface="Calibri" pitchFamily="34" charset="0"/>
            </a:rPr>
            <a:t>MEDICAMENTOS DE ALTO RIESGO</a:t>
          </a:r>
          <a:endParaRPr lang="es-ES" sz="2400" dirty="0">
            <a:latin typeface="Calibri" pitchFamily="34" charset="0"/>
          </a:endParaRPr>
        </a:p>
      </dgm:t>
    </dgm:pt>
    <dgm:pt modelId="{55EAB6A4-2EA0-4C15-998F-0EC94A73E70F}" type="parTrans" cxnId="{622AE41C-FEA5-4F93-9B10-48232ADB6E5A}">
      <dgm:prSet/>
      <dgm:spPr/>
      <dgm:t>
        <a:bodyPr/>
        <a:lstStyle/>
        <a:p>
          <a:endParaRPr lang="es-ES"/>
        </a:p>
      </dgm:t>
    </dgm:pt>
    <dgm:pt modelId="{B92C5A20-89E7-4B46-A57F-143BEC274413}" type="sibTrans" cxnId="{622AE41C-FEA5-4F93-9B10-48232ADB6E5A}">
      <dgm:prSet/>
      <dgm:spPr/>
      <dgm:t>
        <a:bodyPr/>
        <a:lstStyle/>
        <a:p>
          <a:endParaRPr lang="es-ES"/>
        </a:p>
      </dgm:t>
    </dgm:pt>
    <dgm:pt modelId="{ADA77EF4-DC77-4835-A16E-EB593923A926}">
      <dgm:prSet phldrT="[Texto]" custT="1"/>
      <dgm:spPr/>
      <dgm:t>
        <a:bodyPr/>
        <a:lstStyle/>
        <a:p>
          <a:r>
            <a:rPr lang="es-ES" sz="2800" dirty="0" smtClean="0">
              <a:latin typeface="Calibri" pitchFamily="34" charset="0"/>
            </a:rPr>
            <a:t>Los que utilizados de forma inadecuada, tienen gran posibilidad de causar daños graves e incluso mortales a los pacientes</a:t>
          </a:r>
          <a:endParaRPr lang="es-ES" sz="2800" dirty="0">
            <a:latin typeface="Calibri" pitchFamily="34" charset="0"/>
          </a:endParaRPr>
        </a:p>
      </dgm:t>
    </dgm:pt>
    <dgm:pt modelId="{68585149-1886-4E2E-BAF2-A12D7BD82985}" type="parTrans" cxnId="{69582C1A-76D5-4384-8E2F-D3DD2882B058}">
      <dgm:prSet/>
      <dgm:spPr/>
      <dgm:t>
        <a:bodyPr/>
        <a:lstStyle/>
        <a:p>
          <a:endParaRPr lang="es-ES"/>
        </a:p>
      </dgm:t>
    </dgm:pt>
    <dgm:pt modelId="{C8E3A935-4379-4515-B6AE-776A236A62D1}" type="sibTrans" cxnId="{69582C1A-76D5-4384-8E2F-D3DD2882B058}">
      <dgm:prSet/>
      <dgm:spPr/>
      <dgm:t>
        <a:bodyPr/>
        <a:lstStyle/>
        <a:p>
          <a:endParaRPr lang="es-ES"/>
        </a:p>
      </dgm:t>
    </dgm:pt>
    <dgm:pt modelId="{0377B400-DCCE-43D6-AF28-E93758C6A487}" type="pres">
      <dgm:prSet presAssocID="{9960805F-F01A-46D2-B3D5-F6C2E7F8DED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BD46397-3B04-4A7D-969D-4785584EB78B}" type="pres">
      <dgm:prSet presAssocID="{C8AA5D50-A651-4984-90F4-15A299A5777A}" presName="posSpace" presStyleCnt="0"/>
      <dgm:spPr/>
    </dgm:pt>
    <dgm:pt modelId="{76F136A7-EB89-4D1C-8252-65AA15FA808A}" type="pres">
      <dgm:prSet presAssocID="{C8AA5D50-A651-4984-90F4-15A299A5777A}" presName="vertFlow" presStyleCnt="0"/>
      <dgm:spPr/>
    </dgm:pt>
    <dgm:pt modelId="{E8E87126-16BF-4CC6-BA52-68249AEA2C45}" type="pres">
      <dgm:prSet presAssocID="{C8AA5D50-A651-4984-90F4-15A299A5777A}" presName="topSpace" presStyleCnt="0"/>
      <dgm:spPr/>
    </dgm:pt>
    <dgm:pt modelId="{F70E26D3-252C-4ED0-8300-93A031CDA6A2}" type="pres">
      <dgm:prSet presAssocID="{C8AA5D50-A651-4984-90F4-15A299A5777A}" presName="firstComp" presStyleCnt="0"/>
      <dgm:spPr/>
    </dgm:pt>
    <dgm:pt modelId="{5B411E19-0FF1-4920-9675-5B245DC02770}" type="pres">
      <dgm:prSet presAssocID="{C8AA5D50-A651-4984-90F4-15A299A5777A}" presName="firstChild" presStyleLbl="bgAccFollowNode1" presStyleIdx="0" presStyleCnt="1"/>
      <dgm:spPr/>
      <dgm:t>
        <a:bodyPr/>
        <a:lstStyle/>
        <a:p>
          <a:endParaRPr lang="es-ES"/>
        </a:p>
      </dgm:t>
    </dgm:pt>
    <dgm:pt modelId="{0C48B049-6388-48CA-AA15-ED779D1DAEA1}" type="pres">
      <dgm:prSet presAssocID="{C8AA5D50-A651-4984-90F4-15A299A5777A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2D90CB-E323-48DC-BFAC-815ED9A16076}" type="pres">
      <dgm:prSet presAssocID="{C8AA5D50-A651-4984-90F4-15A299A5777A}" presName="negSpace" presStyleCnt="0"/>
      <dgm:spPr/>
    </dgm:pt>
    <dgm:pt modelId="{50727F53-CF5A-4F2A-9D63-0A847868A956}" type="pres">
      <dgm:prSet presAssocID="{C8AA5D50-A651-4984-90F4-15A299A5777A}" presName="circle" presStyleLbl="node1" presStyleIdx="0" presStyleCnt="1"/>
      <dgm:spPr/>
      <dgm:t>
        <a:bodyPr/>
        <a:lstStyle/>
        <a:p>
          <a:endParaRPr lang="es-ES"/>
        </a:p>
      </dgm:t>
    </dgm:pt>
  </dgm:ptLst>
  <dgm:cxnLst>
    <dgm:cxn modelId="{0E5B0D36-93C9-405D-A98D-509B726395A1}" type="presOf" srcId="{ADA77EF4-DC77-4835-A16E-EB593923A926}" destId="{0C48B049-6388-48CA-AA15-ED779D1DAEA1}" srcOrd="1" destOrd="0" presId="urn:microsoft.com/office/officeart/2005/8/layout/hList9"/>
    <dgm:cxn modelId="{050A5EE7-5C28-48F7-AD02-2CAF13C2DCAF}" type="presOf" srcId="{C8AA5D50-A651-4984-90F4-15A299A5777A}" destId="{50727F53-CF5A-4F2A-9D63-0A847868A956}" srcOrd="0" destOrd="0" presId="urn:microsoft.com/office/officeart/2005/8/layout/hList9"/>
    <dgm:cxn modelId="{622AE41C-FEA5-4F93-9B10-48232ADB6E5A}" srcId="{9960805F-F01A-46D2-B3D5-F6C2E7F8DEDA}" destId="{C8AA5D50-A651-4984-90F4-15A299A5777A}" srcOrd="0" destOrd="0" parTransId="{55EAB6A4-2EA0-4C15-998F-0EC94A73E70F}" sibTransId="{B92C5A20-89E7-4B46-A57F-143BEC274413}"/>
    <dgm:cxn modelId="{5AD05CAB-9888-461A-A7C0-CF7C881DAACF}" type="presOf" srcId="{ADA77EF4-DC77-4835-A16E-EB593923A926}" destId="{5B411E19-0FF1-4920-9675-5B245DC02770}" srcOrd="0" destOrd="0" presId="urn:microsoft.com/office/officeart/2005/8/layout/hList9"/>
    <dgm:cxn modelId="{69582C1A-76D5-4384-8E2F-D3DD2882B058}" srcId="{C8AA5D50-A651-4984-90F4-15A299A5777A}" destId="{ADA77EF4-DC77-4835-A16E-EB593923A926}" srcOrd="0" destOrd="0" parTransId="{68585149-1886-4E2E-BAF2-A12D7BD82985}" sibTransId="{C8E3A935-4379-4515-B6AE-776A236A62D1}"/>
    <dgm:cxn modelId="{6AB653E8-45A9-48B2-8AB8-F155F1CCFC46}" type="presOf" srcId="{9960805F-F01A-46D2-B3D5-F6C2E7F8DEDA}" destId="{0377B400-DCCE-43D6-AF28-E93758C6A487}" srcOrd="0" destOrd="0" presId="urn:microsoft.com/office/officeart/2005/8/layout/hList9"/>
    <dgm:cxn modelId="{915D2258-C545-4783-A6E0-CF4EE04E88A8}" type="presParOf" srcId="{0377B400-DCCE-43D6-AF28-E93758C6A487}" destId="{BBD46397-3B04-4A7D-969D-4785584EB78B}" srcOrd="0" destOrd="0" presId="urn:microsoft.com/office/officeart/2005/8/layout/hList9"/>
    <dgm:cxn modelId="{2E50E666-685C-4C23-B6AD-906D63B41E3D}" type="presParOf" srcId="{0377B400-DCCE-43D6-AF28-E93758C6A487}" destId="{76F136A7-EB89-4D1C-8252-65AA15FA808A}" srcOrd="1" destOrd="0" presId="urn:microsoft.com/office/officeart/2005/8/layout/hList9"/>
    <dgm:cxn modelId="{C3B6588B-6F89-4186-84E8-5E092C62DEAF}" type="presParOf" srcId="{76F136A7-EB89-4D1C-8252-65AA15FA808A}" destId="{E8E87126-16BF-4CC6-BA52-68249AEA2C45}" srcOrd="0" destOrd="0" presId="urn:microsoft.com/office/officeart/2005/8/layout/hList9"/>
    <dgm:cxn modelId="{35A0DE42-DEA1-4753-956E-3B7A608780BC}" type="presParOf" srcId="{76F136A7-EB89-4D1C-8252-65AA15FA808A}" destId="{F70E26D3-252C-4ED0-8300-93A031CDA6A2}" srcOrd="1" destOrd="0" presId="urn:microsoft.com/office/officeart/2005/8/layout/hList9"/>
    <dgm:cxn modelId="{C658EC28-82D9-4E4A-9CA5-4A331698AAE5}" type="presParOf" srcId="{F70E26D3-252C-4ED0-8300-93A031CDA6A2}" destId="{5B411E19-0FF1-4920-9675-5B245DC02770}" srcOrd="0" destOrd="0" presId="urn:microsoft.com/office/officeart/2005/8/layout/hList9"/>
    <dgm:cxn modelId="{F521E91F-4AC9-4B28-A118-8B0F3224C34A}" type="presParOf" srcId="{F70E26D3-252C-4ED0-8300-93A031CDA6A2}" destId="{0C48B049-6388-48CA-AA15-ED779D1DAEA1}" srcOrd="1" destOrd="0" presId="urn:microsoft.com/office/officeart/2005/8/layout/hList9"/>
    <dgm:cxn modelId="{ED84EE11-209D-4AC4-ABFD-31B42D69BFDE}" type="presParOf" srcId="{0377B400-DCCE-43D6-AF28-E93758C6A487}" destId="{542D90CB-E323-48DC-BFAC-815ED9A16076}" srcOrd="2" destOrd="0" presId="urn:microsoft.com/office/officeart/2005/8/layout/hList9"/>
    <dgm:cxn modelId="{49E4D2AA-3958-4364-9F7A-F6BB9D8761C2}" type="presParOf" srcId="{0377B400-DCCE-43D6-AF28-E93758C6A487}" destId="{50727F53-CF5A-4F2A-9D63-0A847868A95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027CCF-4239-45D8-8428-1DDD6AFF741F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2065A6-DCBA-4E9D-8923-0F2EFAA5B6D0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4331EE39-7590-40FA-B1E9-D2206618E616}" type="parTrans" cxnId="{52E7F9A0-6BFA-41F8-BDAA-145CF554E437}">
      <dgm:prSet/>
      <dgm:spPr/>
      <dgm:t>
        <a:bodyPr/>
        <a:lstStyle/>
        <a:p>
          <a:endParaRPr lang="es-ES"/>
        </a:p>
      </dgm:t>
    </dgm:pt>
    <dgm:pt modelId="{80F097E4-9A04-48EF-9832-9B598F6D0936}" type="sibTrans" cxnId="{52E7F9A0-6BFA-41F8-BDAA-145CF554E437}">
      <dgm:prSet/>
      <dgm:spPr/>
      <dgm:t>
        <a:bodyPr/>
        <a:lstStyle/>
        <a:p>
          <a:endParaRPr lang="es-ES"/>
        </a:p>
      </dgm:t>
    </dgm:pt>
    <dgm:pt modelId="{BC3652DD-C2AA-465F-9DEA-6007C0195A29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Restaurar la integridad ( necesidad de ayuda, consejo institucional) </a:t>
          </a:r>
          <a:endParaRPr lang="es-ES" sz="1800" dirty="0">
            <a:latin typeface="Calibri" pitchFamily="34" charset="0"/>
          </a:endParaRPr>
        </a:p>
      </dgm:t>
    </dgm:pt>
    <dgm:pt modelId="{32E57E55-CE8B-43AC-B6D1-D25D8AA4FACB}" type="parTrans" cxnId="{0070DAD4-6018-430D-8062-6ACF95C8D987}">
      <dgm:prSet/>
      <dgm:spPr/>
      <dgm:t>
        <a:bodyPr/>
        <a:lstStyle/>
        <a:p>
          <a:endParaRPr lang="es-ES"/>
        </a:p>
      </dgm:t>
    </dgm:pt>
    <dgm:pt modelId="{444372D6-194A-46AB-B47C-AF49EEBB7D39}" type="sibTrans" cxnId="{0070DAD4-6018-430D-8062-6ACF95C8D987}">
      <dgm:prSet/>
      <dgm:spPr/>
      <dgm:t>
        <a:bodyPr/>
        <a:lstStyle/>
        <a:p>
          <a:endParaRPr lang="es-ES"/>
        </a:p>
      </dgm:t>
    </dgm:pt>
    <dgm:pt modelId="{06DEFFE2-D009-4815-B2B6-F8E6F38A2BE5}">
      <dgm:prSet phldrT="[Texto]"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2C16F47B-C9FE-4959-B03F-D7C04337FE00}" type="parTrans" cxnId="{CA0CDA42-4D12-4296-ADA4-55E13DF559E2}">
      <dgm:prSet/>
      <dgm:spPr/>
      <dgm:t>
        <a:bodyPr/>
        <a:lstStyle/>
        <a:p>
          <a:endParaRPr lang="es-ES"/>
        </a:p>
      </dgm:t>
    </dgm:pt>
    <dgm:pt modelId="{7D5B63FF-B481-4FDD-91DA-2C95D41BF439}" type="sibTrans" cxnId="{CA0CDA42-4D12-4296-ADA4-55E13DF559E2}">
      <dgm:prSet/>
      <dgm:spPr/>
      <dgm:t>
        <a:bodyPr/>
        <a:lstStyle/>
        <a:p>
          <a:endParaRPr lang="es-ES"/>
        </a:p>
      </dgm:t>
    </dgm:pt>
    <dgm:pt modelId="{5E7F4BED-0968-46D3-8046-75B103D68EA9}">
      <dgm:prSet phldrT="[Texto]"/>
      <dgm:spPr/>
      <dgm:t>
        <a:bodyPr/>
        <a:lstStyle/>
        <a:p>
          <a:r>
            <a:rPr lang="es-ES" dirty="0" smtClean="0"/>
            <a:t>Búsqueda de ayuda emocional ( abandono/huída, resolución ) </a:t>
          </a:r>
          <a:endParaRPr lang="es-ES" dirty="0"/>
        </a:p>
      </dgm:t>
    </dgm:pt>
    <dgm:pt modelId="{01FCFD1D-D909-4DD9-82DC-95DFCDE3034A}" type="parTrans" cxnId="{F3556C7F-44F2-47EE-993C-101B1805CAF6}">
      <dgm:prSet/>
      <dgm:spPr/>
      <dgm:t>
        <a:bodyPr/>
        <a:lstStyle/>
        <a:p>
          <a:endParaRPr lang="es-ES"/>
        </a:p>
      </dgm:t>
    </dgm:pt>
    <dgm:pt modelId="{39CAB142-7AC2-4DF6-9ED6-40FC4615B4D7}" type="sibTrans" cxnId="{F3556C7F-44F2-47EE-993C-101B1805CAF6}">
      <dgm:prSet/>
      <dgm:spPr/>
      <dgm:t>
        <a:bodyPr/>
        <a:lstStyle/>
        <a:p>
          <a:endParaRPr lang="es-ES"/>
        </a:p>
      </dgm:t>
    </dgm:pt>
    <dgm:pt modelId="{3DA5FE4D-27A4-4D83-8CCF-3BD3FF4C9B58}">
      <dgm:prSet phldrT="[Texto]"/>
      <dgm:spPr/>
      <dgm:t>
        <a:bodyPr/>
        <a:lstStyle/>
        <a:p>
          <a:r>
            <a:rPr lang="es-ES" dirty="0" smtClean="0"/>
            <a:t>6</a:t>
          </a:r>
          <a:endParaRPr lang="es-ES" dirty="0"/>
        </a:p>
      </dgm:t>
    </dgm:pt>
    <dgm:pt modelId="{A18E728D-B1DA-4CFC-A30D-15C4B1F8617F}" type="parTrans" cxnId="{F7C53B26-E43A-46C1-8014-E2E212E7B719}">
      <dgm:prSet/>
      <dgm:spPr/>
      <dgm:t>
        <a:bodyPr/>
        <a:lstStyle/>
        <a:p>
          <a:endParaRPr lang="es-ES"/>
        </a:p>
      </dgm:t>
    </dgm:pt>
    <dgm:pt modelId="{5C6744C3-DACE-4C34-9A5A-4BFD567F2AE6}" type="sibTrans" cxnId="{F7C53B26-E43A-46C1-8014-E2E212E7B719}">
      <dgm:prSet/>
      <dgm:spPr/>
      <dgm:t>
        <a:bodyPr/>
        <a:lstStyle/>
        <a:p>
          <a:endParaRPr lang="es-ES"/>
        </a:p>
      </dgm:t>
    </dgm:pt>
    <dgm:pt modelId="{2C98BF37-6AD2-425E-BF39-C52F50A77237}">
      <dgm:prSet phldrT="[Texto]"/>
      <dgm:spPr/>
      <dgm:t>
        <a:bodyPr/>
        <a:lstStyle/>
        <a:p>
          <a:r>
            <a:rPr lang="es-ES" dirty="0" smtClean="0"/>
            <a:t>Resolución del problema</a:t>
          </a:r>
          <a:endParaRPr lang="es-ES" dirty="0"/>
        </a:p>
      </dgm:t>
    </dgm:pt>
    <dgm:pt modelId="{6AFB8415-203A-44C1-B72F-AAAF21B96FA6}" type="parTrans" cxnId="{E6FDEED3-EA3C-4623-A544-4662BDCCB300}">
      <dgm:prSet/>
      <dgm:spPr/>
      <dgm:t>
        <a:bodyPr/>
        <a:lstStyle/>
        <a:p>
          <a:endParaRPr lang="es-ES"/>
        </a:p>
      </dgm:t>
    </dgm:pt>
    <dgm:pt modelId="{4BB9B82D-8889-4C7A-980C-88EC69F33EC3}" type="sibTrans" cxnId="{E6FDEED3-EA3C-4623-A544-4662BDCCB300}">
      <dgm:prSet/>
      <dgm:spPr/>
      <dgm:t>
        <a:bodyPr/>
        <a:lstStyle/>
        <a:p>
          <a:endParaRPr lang="es-ES"/>
        </a:p>
      </dgm:t>
    </dgm:pt>
    <dgm:pt modelId="{996BE6B1-760C-46A8-BA7B-AE64B072B605}">
      <dgm:prSet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B5E3C05A-C49D-4BBB-8274-5BB3908F28C6}" type="parTrans" cxnId="{BD238FF6-13C2-4D9D-BA8D-C67B3EE21EB2}">
      <dgm:prSet/>
      <dgm:spPr/>
      <dgm:t>
        <a:bodyPr/>
        <a:lstStyle/>
        <a:p>
          <a:endParaRPr lang="es-ES"/>
        </a:p>
      </dgm:t>
    </dgm:pt>
    <dgm:pt modelId="{49060888-3BF4-45BA-AB55-8644F851B227}" type="sibTrans" cxnId="{BD238FF6-13C2-4D9D-BA8D-C67B3EE21EB2}">
      <dgm:prSet/>
      <dgm:spPr/>
      <dgm:t>
        <a:bodyPr/>
        <a:lstStyle/>
        <a:p>
          <a:endParaRPr lang="es-ES"/>
        </a:p>
      </dgm:t>
    </dgm:pt>
    <dgm:pt modelId="{F9AB551C-98D9-4F1C-8FDF-49DEC7772464}">
      <dgm:prSet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B1039B50-10A6-4FCF-B44D-38814154A7E3}" type="parTrans" cxnId="{3C3ED331-CD7F-4952-9E3A-5FC84BAB945F}">
      <dgm:prSet/>
      <dgm:spPr/>
      <dgm:t>
        <a:bodyPr/>
        <a:lstStyle/>
        <a:p>
          <a:endParaRPr lang="es-ES"/>
        </a:p>
      </dgm:t>
    </dgm:pt>
    <dgm:pt modelId="{D9F27D68-44A1-4638-80EC-1B3A953465CE}" type="sibTrans" cxnId="{3C3ED331-CD7F-4952-9E3A-5FC84BAB945F}">
      <dgm:prSet/>
      <dgm:spPr/>
      <dgm:t>
        <a:bodyPr/>
        <a:lstStyle/>
        <a:p>
          <a:endParaRPr lang="es-ES"/>
        </a:p>
      </dgm:t>
    </dgm:pt>
    <dgm:pt modelId="{9165E3BA-26AD-43C1-AA41-3E29394B34F5}">
      <dgm:prSet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0FD2748B-89B8-4846-BD0A-71CB7D92DE1D}" type="parTrans" cxnId="{704BEA06-BE34-462C-8F1C-76EB2EC2EF08}">
      <dgm:prSet/>
      <dgm:spPr/>
      <dgm:t>
        <a:bodyPr/>
        <a:lstStyle/>
        <a:p>
          <a:endParaRPr lang="es-ES"/>
        </a:p>
      </dgm:t>
    </dgm:pt>
    <dgm:pt modelId="{66D4E31A-FB12-4239-9777-6EBD5C3CE34E}" type="sibTrans" cxnId="{704BEA06-BE34-462C-8F1C-76EB2EC2EF08}">
      <dgm:prSet/>
      <dgm:spPr/>
      <dgm:t>
        <a:bodyPr/>
        <a:lstStyle/>
        <a:p>
          <a:endParaRPr lang="es-ES"/>
        </a:p>
      </dgm:t>
    </dgm:pt>
    <dgm:pt modelId="{E4586B88-8C69-4766-ACD5-EF540D415585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Confusión, respuesta al incidente ( caos, necesidad de saber que paso  )</a:t>
          </a:r>
          <a:endParaRPr lang="es-ES" sz="1800" dirty="0">
            <a:latin typeface="Calibri" pitchFamily="34" charset="0"/>
          </a:endParaRPr>
        </a:p>
      </dgm:t>
    </dgm:pt>
    <dgm:pt modelId="{C6EAFAB8-A194-4A8D-9C2F-A64E11B1657E}" type="parTrans" cxnId="{96CE12EE-818C-4506-98F3-840B8BA87330}">
      <dgm:prSet/>
      <dgm:spPr/>
      <dgm:t>
        <a:bodyPr/>
        <a:lstStyle/>
        <a:p>
          <a:endParaRPr lang="es-ES"/>
        </a:p>
      </dgm:t>
    </dgm:pt>
    <dgm:pt modelId="{8155159B-9C3A-4C78-9ECE-A88D5B324200}" type="sibTrans" cxnId="{96CE12EE-818C-4506-98F3-840B8BA87330}">
      <dgm:prSet/>
      <dgm:spPr/>
      <dgm:t>
        <a:bodyPr/>
        <a:lstStyle/>
        <a:p>
          <a:endParaRPr lang="es-ES"/>
        </a:p>
      </dgm:t>
    </dgm:pt>
    <dgm:pt modelId="{95769680-7230-4E92-B749-4E1170A72107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Dudas, reflexión interna ( aislamiento, reevaluación constante)</a:t>
          </a:r>
          <a:endParaRPr lang="es-ES" sz="1800" dirty="0">
            <a:latin typeface="Calibri" pitchFamily="34" charset="0"/>
          </a:endParaRPr>
        </a:p>
      </dgm:t>
    </dgm:pt>
    <dgm:pt modelId="{0ABD14A6-8E52-4E5D-861B-0B456095C63A}" type="parTrans" cxnId="{E8781ACD-3247-42E4-8332-B146C78249A9}">
      <dgm:prSet/>
      <dgm:spPr/>
      <dgm:t>
        <a:bodyPr/>
        <a:lstStyle/>
        <a:p>
          <a:endParaRPr lang="es-ES"/>
        </a:p>
      </dgm:t>
    </dgm:pt>
    <dgm:pt modelId="{D4A02F47-8F53-4EB8-861C-491FCF6EAA73}" type="sibTrans" cxnId="{E8781ACD-3247-42E4-8332-B146C78249A9}">
      <dgm:prSet/>
      <dgm:spPr/>
      <dgm:t>
        <a:bodyPr/>
        <a:lstStyle/>
        <a:p>
          <a:endParaRPr lang="es-ES"/>
        </a:p>
      </dgm:t>
    </dgm:pt>
    <dgm:pt modelId="{9DD0184D-40C4-4446-9228-0C2EBD9F7BFB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Temor a la reacción institucional ( temor a perder estatus profesional )</a:t>
          </a:r>
          <a:endParaRPr lang="es-ES" sz="1800" dirty="0">
            <a:latin typeface="Calibri" pitchFamily="34" charset="0"/>
          </a:endParaRPr>
        </a:p>
      </dgm:t>
    </dgm:pt>
    <dgm:pt modelId="{FB055C01-D5D0-4CF3-88F2-7C517B3BE65C}" type="parTrans" cxnId="{BC5EF635-8F92-4041-BDA0-81450A151415}">
      <dgm:prSet/>
      <dgm:spPr/>
      <dgm:t>
        <a:bodyPr/>
        <a:lstStyle/>
        <a:p>
          <a:endParaRPr lang="es-ES"/>
        </a:p>
      </dgm:t>
    </dgm:pt>
    <dgm:pt modelId="{820C56B5-6D13-4EF4-94D7-0661B2473B0C}" type="sibTrans" cxnId="{BC5EF635-8F92-4041-BDA0-81450A151415}">
      <dgm:prSet/>
      <dgm:spPr/>
      <dgm:t>
        <a:bodyPr/>
        <a:lstStyle/>
        <a:p>
          <a:endParaRPr lang="es-ES"/>
        </a:p>
      </dgm:t>
    </dgm:pt>
    <dgm:pt modelId="{4593C788-E059-47C2-8165-492D7D050F4C}" type="pres">
      <dgm:prSet presAssocID="{1C027CCF-4239-45D8-8428-1DDD6AFF74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0C7890-DC0A-4F7A-9116-D5E07D70DC18}" type="pres">
      <dgm:prSet presAssocID="{996BE6B1-760C-46A8-BA7B-AE64B072B605}" presName="composite" presStyleCnt="0"/>
      <dgm:spPr/>
    </dgm:pt>
    <dgm:pt modelId="{221828E9-067C-4E6A-AE22-EFF9FC12B0F7}" type="pres">
      <dgm:prSet presAssocID="{996BE6B1-760C-46A8-BA7B-AE64B072B605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07124-6AB0-4584-B904-781032BA2104}" type="pres">
      <dgm:prSet presAssocID="{996BE6B1-760C-46A8-BA7B-AE64B072B605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4A250B-3B58-4591-BBEE-5CE6277C1C81}" type="pres">
      <dgm:prSet presAssocID="{49060888-3BF4-45BA-AB55-8644F851B227}" presName="sp" presStyleCnt="0"/>
      <dgm:spPr/>
    </dgm:pt>
    <dgm:pt modelId="{8C947433-A9EB-4B8F-B852-79094FBA8E39}" type="pres">
      <dgm:prSet presAssocID="{F9AB551C-98D9-4F1C-8FDF-49DEC7772464}" presName="composite" presStyleCnt="0"/>
      <dgm:spPr/>
    </dgm:pt>
    <dgm:pt modelId="{5B0458E4-1188-4C3E-8995-7F3BB8B4149A}" type="pres">
      <dgm:prSet presAssocID="{F9AB551C-98D9-4F1C-8FDF-49DEC777246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85003A-B596-4124-B3F7-FEBCEC86436B}" type="pres">
      <dgm:prSet presAssocID="{F9AB551C-98D9-4F1C-8FDF-49DEC777246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3F9566-324F-4301-86FF-5235FC6C5100}" type="pres">
      <dgm:prSet presAssocID="{D9F27D68-44A1-4638-80EC-1B3A953465CE}" presName="sp" presStyleCnt="0"/>
      <dgm:spPr/>
    </dgm:pt>
    <dgm:pt modelId="{6C8949A7-2B43-4535-9235-AEE991D0CE65}" type="pres">
      <dgm:prSet presAssocID="{4A2065A6-DCBA-4E9D-8923-0F2EFAA5B6D0}" presName="composite" presStyleCnt="0"/>
      <dgm:spPr/>
    </dgm:pt>
    <dgm:pt modelId="{8839206B-34BE-4B91-82EC-C8958BB08E39}" type="pres">
      <dgm:prSet presAssocID="{4A2065A6-DCBA-4E9D-8923-0F2EFAA5B6D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155B1A-CB20-4615-8716-0F236D7F4D83}" type="pres">
      <dgm:prSet presAssocID="{4A2065A6-DCBA-4E9D-8923-0F2EFAA5B6D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600C80-8B38-469D-A0E5-4CDA0066606E}" type="pres">
      <dgm:prSet presAssocID="{80F097E4-9A04-48EF-9832-9B598F6D0936}" presName="sp" presStyleCnt="0"/>
      <dgm:spPr/>
    </dgm:pt>
    <dgm:pt modelId="{71140415-3A3F-4C21-8ECC-EB6E90E1DEDD}" type="pres">
      <dgm:prSet presAssocID="{9165E3BA-26AD-43C1-AA41-3E29394B34F5}" presName="composite" presStyleCnt="0"/>
      <dgm:spPr/>
    </dgm:pt>
    <dgm:pt modelId="{F822F46C-9B91-4A76-8E39-C3E7C6923F33}" type="pres">
      <dgm:prSet presAssocID="{9165E3BA-26AD-43C1-AA41-3E29394B34F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D347EC-5F24-47D0-92AA-E149667108FC}" type="pres">
      <dgm:prSet presAssocID="{9165E3BA-26AD-43C1-AA41-3E29394B34F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0FE031-31D8-4549-9F0A-55EEDBAAEDED}" type="pres">
      <dgm:prSet presAssocID="{66D4E31A-FB12-4239-9777-6EBD5C3CE34E}" presName="sp" presStyleCnt="0"/>
      <dgm:spPr/>
    </dgm:pt>
    <dgm:pt modelId="{A5882A14-4958-4586-B504-E7EB72AC82D5}" type="pres">
      <dgm:prSet presAssocID="{06DEFFE2-D009-4815-B2B6-F8E6F38A2BE5}" presName="composite" presStyleCnt="0"/>
      <dgm:spPr/>
    </dgm:pt>
    <dgm:pt modelId="{643A6806-C0D3-476A-AB54-F2B6B3B1715A}" type="pres">
      <dgm:prSet presAssocID="{06DEFFE2-D009-4815-B2B6-F8E6F38A2BE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E3593-346B-4961-9AC4-F9A604F50FDB}" type="pres">
      <dgm:prSet presAssocID="{06DEFFE2-D009-4815-B2B6-F8E6F38A2BE5}" presName="descendantText" presStyleLbl="alignAcc1" presStyleIdx="4" presStyleCnt="6" custScaleX="1008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F5934D-4CAE-45C4-BE8D-BA1BAE041289}" type="pres">
      <dgm:prSet presAssocID="{7D5B63FF-B481-4FDD-91DA-2C95D41BF439}" presName="sp" presStyleCnt="0"/>
      <dgm:spPr/>
    </dgm:pt>
    <dgm:pt modelId="{1253760E-D8A1-43B0-9F2A-2F2D03EFE5A2}" type="pres">
      <dgm:prSet presAssocID="{3DA5FE4D-27A4-4D83-8CCF-3BD3FF4C9B58}" presName="composite" presStyleCnt="0"/>
      <dgm:spPr/>
    </dgm:pt>
    <dgm:pt modelId="{CBA33A8A-1642-4C59-8B3A-4AF7811DA411}" type="pres">
      <dgm:prSet presAssocID="{3DA5FE4D-27A4-4D83-8CCF-3BD3FF4C9B5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8CAD6F-D506-4235-B3C9-95B8EEACF1FE}" type="pres">
      <dgm:prSet presAssocID="{3DA5FE4D-27A4-4D83-8CCF-3BD3FF4C9B5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238FF6-13C2-4D9D-BA8D-C67B3EE21EB2}" srcId="{1C027CCF-4239-45D8-8428-1DDD6AFF741F}" destId="{996BE6B1-760C-46A8-BA7B-AE64B072B605}" srcOrd="0" destOrd="0" parTransId="{B5E3C05A-C49D-4BBB-8274-5BB3908F28C6}" sibTransId="{49060888-3BF4-45BA-AB55-8644F851B227}"/>
    <dgm:cxn modelId="{BC5EF635-8F92-4041-BDA0-81450A151415}" srcId="{9165E3BA-26AD-43C1-AA41-3E29394B34F5}" destId="{9DD0184D-40C4-4446-9228-0C2EBD9F7BFB}" srcOrd="0" destOrd="0" parTransId="{FB055C01-D5D0-4CF3-88F2-7C517B3BE65C}" sibTransId="{820C56B5-6D13-4EF4-94D7-0661B2473B0C}"/>
    <dgm:cxn modelId="{BA46F509-1CCE-49A4-86DB-C17AEBF8680F}" type="presOf" srcId="{9165E3BA-26AD-43C1-AA41-3E29394B34F5}" destId="{F822F46C-9B91-4A76-8E39-C3E7C6923F33}" srcOrd="0" destOrd="0" presId="urn:microsoft.com/office/officeart/2005/8/layout/chevron2"/>
    <dgm:cxn modelId="{721622A6-59A9-41BC-B6FF-0347117DB259}" type="presOf" srcId="{95769680-7230-4E92-B749-4E1170A72107}" destId="{AB85003A-B596-4124-B3F7-FEBCEC86436B}" srcOrd="0" destOrd="0" presId="urn:microsoft.com/office/officeart/2005/8/layout/chevron2"/>
    <dgm:cxn modelId="{C543B103-28E6-4B48-BE63-3CF019EB91C4}" type="presOf" srcId="{1C027CCF-4239-45D8-8428-1DDD6AFF741F}" destId="{4593C788-E059-47C2-8165-492D7D050F4C}" srcOrd="0" destOrd="0" presId="urn:microsoft.com/office/officeart/2005/8/layout/chevron2"/>
    <dgm:cxn modelId="{F3556C7F-44F2-47EE-993C-101B1805CAF6}" srcId="{06DEFFE2-D009-4815-B2B6-F8E6F38A2BE5}" destId="{5E7F4BED-0968-46D3-8046-75B103D68EA9}" srcOrd="0" destOrd="0" parTransId="{01FCFD1D-D909-4DD9-82DC-95DFCDE3034A}" sibTransId="{39CAB142-7AC2-4DF6-9ED6-40FC4615B4D7}"/>
    <dgm:cxn modelId="{42AD47B7-81E3-4478-A165-1804DDF1BC24}" type="presOf" srcId="{3DA5FE4D-27A4-4D83-8CCF-3BD3FF4C9B58}" destId="{CBA33A8A-1642-4C59-8B3A-4AF7811DA411}" srcOrd="0" destOrd="0" presId="urn:microsoft.com/office/officeart/2005/8/layout/chevron2"/>
    <dgm:cxn modelId="{CA0CDA42-4D12-4296-ADA4-55E13DF559E2}" srcId="{1C027CCF-4239-45D8-8428-1DDD6AFF741F}" destId="{06DEFFE2-D009-4815-B2B6-F8E6F38A2BE5}" srcOrd="4" destOrd="0" parTransId="{2C16F47B-C9FE-4959-B03F-D7C04337FE00}" sibTransId="{7D5B63FF-B481-4FDD-91DA-2C95D41BF439}"/>
    <dgm:cxn modelId="{5E38984B-8320-4081-A2EA-FF22C9658008}" type="presOf" srcId="{2C98BF37-6AD2-425E-BF39-C52F50A77237}" destId="{798CAD6F-D506-4235-B3C9-95B8EEACF1FE}" srcOrd="0" destOrd="0" presId="urn:microsoft.com/office/officeart/2005/8/layout/chevron2"/>
    <dgm:cxn modelId="{3C3ED331-CD7F-4952-9E3A-5FC84BAB945F}" srcId="{1C027CCF-4239-45D8-8428-1DDD6AFF741F}" destId="{F9AB551C-98D9-4F1C-8FDF-49DEC7772464}" srcOrd="1" destOrd="0" parTransId="{B1039B50-10A6-4FCF-B44D-38814154A7E3}" sibTransId="{D9F27D68-44A1-4638-80EC-1B3A953465CE}"/>
    <dgm:cxn modelId="{704BEA06-BE34-462C-8F1C-76EB2EC2EF08}" srcId="{1C027CCF-4239-45D8-8428-1DDD6AFF741F}" destId="{9165E3BA-26AD-43C1-AA41-3E29394B34F5}" srcOrd="3" destOrd="0" parTransId="{0FD2748B-89B8-4846-BD0A-71CB7D92DE1D}" sibTransId="{66D4E31A-FB12-4239-9777-6EBD5C3CE34E}"/>
    <dgm:cxn modelId="{C557AEA5-BAD2-46FE-9FC7-DBAA22F98BFE}" type="presOf" srcId="{4A2065A6-DCBA-4E9D-8923-0F2EFAA5B6D0}" destId="{8839206B-34BE-4B91-82EC-C8958BB08E39}" srcOrd="0" destOrd="0" presId="urn:microsoft.com/office/officeart/2005/8/layout/chevron2"/>
    <dgm:cxn modelId="{E8781ACD-3247-42E4-8332-B146C78249A9}" srcId="{F9AB551C-98D9-4F1C-8FDF-49DEC7772464}" destId="{95769680-7230-4E92-B749-4E1170A72107}" srcOrd="0" destOrd="0" parTransId="{0ABD14A6-8E52-4E5D-861B-0B456095C63A}" sibTransId="{D4A02F47-8F53-4EB8-861C-491FCF6EAA73}"/>
    <dgm:cxn modelId="{AD3C878C-27DE-40EA-A898-7ADA02B8FE25}" type="presOf" srcId="{9DD0184D-40C4-4446-9228-0C2EBD9F7BFB}" destId="{16D347EC-5F24-47D0-92AA-E149667108FC}" srcOrd="0" destOrd="0" presId="urn:microsoft.com/office/officeart/2005/8/layout/chevron2"/>
    <dgm:cxn modelId="{96CE12EE-818C-4506-98F3-840B8BA87330}" srcId="{996BE6B1-760C-46A8-BA7B-AE64B072B605}" destId="{E4586B88-8C69-4766-ACD5-EF540D415585}" srcOrd="0" destOrd="0" parTransId="{C6EAFAB8-A194-4A8D-9C2F-A64E11B1657E}" sibTransId="{8155159B-9C3A-4C78-9ECE-A88D5B324200}"/>
    <dgm:cxn modelId="{F7C53B26-E43A-46C1-8014-E2E212E7B719}" srcId="{1C027CCF-4239-45D8-8428-1DDD6AFF741F}" destId="{3DA5FE4D-27A4-4D83-8CCF-3BD3FF4C9B58}" srcOrd="5" destOrd="0" parTransId="{A18E728D-B1DA-4CFC-A30D-15C4B1F8617F}" sibTransId="{5C6744C3-DACE-4C34-9A5A-4BFD567F2AE6}"/>
    <dgm:cxn modelId="{A643EB8D-5C1C-4FC8-9CB5-5C70DCE01CBE}" type="presOf" srcId="{E4586B88-8C69-4766-ACD5-EF540D415585}" destId="{FC307124-6AB0-4584-B904-781032BA2104}" srcOrd="0" destOrd="0" presId="urn:microsoft.com/office/officeart/2005/8/layout/chevron2"/>
    <dgm:cxn modelId="{0070DAD4-6018-430D-8062-6ACF95C8D987}" srcId="{4A2065A6-DCBA-4E9D-8923-0F2EFAA5B6D0}" destId="{BC3652DD-C2AA-465F-9DEA-6007C0195A29}" srcOrd="0" destOrd="0" parTransId="{32E57E55-CE8B-43AC-B6D1-D25D8AA4FACB}" sibTransId="{444372D6-194A-46AB-B47C-AF49EEBB7D39}"/>
    <dgm:cxn modelId="{719F49F2-0B26-4AEE-9D1B-06D4338E1F06}" type="presOf" srcId="{996BE6B1-760C-46A8-BA7B-AE64B072B605}" destId="{221828E9-067C-4E6A-AE22-EFF9FC12B0F7}" srcOrd="0" destOrd="0" presId="urn:microsoft.com/office/officeart/2005/8/layout/chevron2"/>
    <dgm:cxn modelId="{52E7F9A0-6BFA-41F8-BDAA-145CF554E437}" srcId="{1C027CCF-4239-45D8-8428-1DDD6AFF741F}" destId="{4A2065A6-DCBA-4E9D-8923-0F2EFAA5B6D0}" srcOrd="2" destOrd="0" parTransId="{4331EE39-7590-40FA-B1E9-D2206618E616}" sibTransId="{80F097E4-9A04-48EF-9832-9B598F6D0936}"/>
    <dgm:cxn modelId="{C0FA2134-C157-433C-900F-EC633F891B61}" type="presOf" srcId="{BC3652DD-C2AA-465F-9DEA-6007C0195A29}" destId="{91155B1A-CB20-4615-8716-0F236D7F4D83}" srcOrd="0" destOrd="0" presId="urn:microsoft.com/office/officeart/2005/8/layout/chevron2"/>
    <dgm:cxn modelId="{AB70A1D3-6C17-4DB6-B085-99C3A0A3C215}" type="presOf" srcId="{5E7F4BED-0968-46D3-8046-75B103D68EA9}" destId="{306E3593-346B-4961-9AC4-F9A604F50FDB}" srcOrd="0" destOrd="0" presId="urn:microsoft.com/office/officeart/2005/8/layout/chevron2"/>
    <dgm:cxn modelId="{E6FDEED3-EA3C-4623-A544-4662BDCCB300}" srcId="{3DA5FE4D-27A4-4D83-8CCF-3BD3FF4C9B58}" destId="{2C98BF37-6AD2-425E-BF39-C52F50A77237}" srcOrd="0" destOrd="0" parTransId="{6AFB8415-203A-44C1-B72F-AAAF21B96FA6}" sibTransId="{4BB9B82D-8889-4C7A-980C-88EC69F33EC3}"/>
    <dgm:cxn modelId="{92E0971F-D8CB-4147-AB9C-423BBF28B9D2}" type="presOf" srcId="{F9AB551C-98D9-4F1C-8FDF-49DEC7772464}" destId="{5B0458E4-1188-4C3E-8995-7F3BB8B4149A}" srcOrd="0" destOrd="0" presId="urn:microsoft.com/office/officeart/2005/8/layout/chevron2"/>
    <dgm:cxn modelId="{C81FD625-1DE2-49B3-A8FC-BF95CBD50B52}" type="presOf" srcId="{06DEFFE2-D009-4815-B2B6-F8E6F38A2BE5}" destId="{643A6806-C0D3-476A-AB54-F2B6B3B1715A}" srcOrd="0" destOrd="0" presId="urn:microsoft.com/office/officeart/2005/8/layout/chevron2"/>
    <dgm:cxn modelId="{42447C22-7E67-429E-AD22-684ABAA6EDEF}" type="presParOf" srcId="{4593C788-E059-47C2-8165-492D7D050F4C}" destId="{4F0C7890-DC0A-4F7A-9116-D5E07D70DC18}" srcOrd="0" destOrd="0" presId="urn:microsoft.com/office/officeart/2005/8/layout/chevron2"/>
    <dgm:cxn modelId="{A287FCAD-388C-4CB8-B0CF-93FA53AF698B}" type="presParOf" srcId="{4F0C7890-DC0A-4F7A-9116-D5E07D70DC18}" destId="{221828E9-067C-4E6A-AE22-EFF9FC12B0F7}" srcOrd="0" destOrd="0" presId="urn:microsoft.com/office/officeart/2005/8/layout/chevron2"/>
    <dgm:cxn modelId="{E193DAAC-9A88-474B-803B-FB65B00AC39E}" type="presParOf" srcId="{4F0C7890-DC0A-4F7A-9116-D5E07D70DC18}" destId="{FC307124-6AB0-4584-B904-781032BA2104}" srcOrd="1" destOrd="0" presId="urn:microsoft.com/office/officeart/2005/8/layout/chevron2"/>
    <dgm:cxn modelId="{563A4963-0146-448B-A503-D40874A625E2}" type="presParOf" srcId="{4593C788-E059-47C2-8165-492D7D050F4C}" destId="{534A250B-3B58-4591-BBEE-5CE6277C1C81}" srcOrd="1" destOrd="0" presId="urn:microsoft.com/office/officeart/2005/8/layout/chevron2"/>
    <dgm:cxn modelId="{EF7C7C68-B96D-4F19-9E13-0508E386AA6B}" type="presParOf" srcId="{4593C788-E059-47C2-8165-492D7D050F4C}" destId="{8C947433-A9EB-4B8F-B852-79094FBA8E39}" srcOrd="2" destOrd="0" presId="urn:microsoft.com/office/officeart/2005/8/layout/chevron2"/>
    <dgm:cxn modelId="{DA573679-4883-4FC4-A882-41C58A267A90}" type="presParOf" srcId="{8C947433-A9EB-4B8F-B852-79094FBA8E39}" destId="{5B0458E4-1188-4C3E-8995-7F3BB8B4149A}" srcOrd="0" destOrd="0" presId="urn:microsoft.com/office/officeart/2005/8/layout/chevron2"/>
    <dgm:cxn modelId="{E7CE6786-49D4-4EF7-ACC2-B5125590084E}" type="presParOf" srcId="{8C947433-A9EB-4B8F-B852-79094FBA8E39}" destId="{AB85003A-B596-4124-B3F7-FEBCEC86436B}" srcOrd="1" destOrd="0" presId="urn:microsoft.com/office/officeart/2005/8/layout/chevron2"/>
    <dgm:cxn modelId="{1C3105B4-40A3-4A8A-9C10-FF08EE53D366}" type="presParOf" srcId="{4593C788-E059-47C2-8165-492D7D050F4C}" destId="{3B3F9566-324F-4301-86FF-5235FC6C5100}" srcOrd="3" destOrd="0" presId="urn:microsoft.com/office/officeart/2005/8/layout/chevron2"/>
    <dgm:cxn modelId="{7A7BDA1F-3F18-4B8B-BA9D-6DD9E8A5E710}" type="presParOf" srcId="{4593C788-E059-47C2-8165-492D7D050F4C}" destId="{6C8949A7-2B43-4535-9235-AEE991D0CE65}" srcOrd="4" destOrd="0" presId="urn:microsoft.com/office/officeart/2005/8/layout/chevron2"/>
    <dgm:cxn modelId="{5992C090-2D0C-44E5-AC06-526CFDC30B94}" type="presParOf" srcId="{6C8949A7-2B43-4535-9235-AEE991D0CE65}" destId="{8839206B-34BE-4B91-82EC-C8958BB08E39}" srcOrd="0" destOrd="0" presId="urn:microsoft.com/office/officeart/2005/8/layout/chevron2"/>
    <dgm:cxn modelId="{5098F102-A13F-4872-94D1-8D9C69F7E1DC}" type="presParOf" srcId="{6C8949A7-2B43-4535-9235-AEE991D0CE65}" destId="{91155B1A-CB20-4615-8716-0F236D7F4D83}" srcOrd="1" destOrd="0" presId="urn:microsoft.com/office/officeart/2005/8/layout/chevron2"/>
    <dgm:cxn modelId="{8A046371-0E11-4D0E-B4E3-6C24C18D0957}" type="presParOf" srcId="{4593C788-E059-47C2-8165-492D7D050F4C}" destId="{7D600C80-8B38-469D-A0E5-4CDA0066606E}" srcOrd="5" destOrd="0" presId="urn:microsoft.com/office/officeart/2005/8/layout/chevron2"/>
    <dgm:cxn modelId="{71124A17-A5A2-47BF-81EA-69B662BE9318}" type="presParOf" srcId="{4593C788-E059-47C2-8165-492D7D050F4C}" destId="{71140415-3A3F-4C21-8ECC-EB6E90E1DEDD}" srcOrd="6" destOrd="0" presId="urn:microsoft.com/office/officeart/2005/8/layout/chevron2"/>
    <dgm:cxn modelId="{540B7736-1A1D-4B42-8E20-CE6742E8C01D}" type="presParOf" srcId="{71140415-3A3F-4C21-8ECC-EB6E90E1DEDD}" destId="{F822F46C-9B91-4A76-8E39-C3E7C6923F33}" srcOrd="0" destOrd="0" presId="urn:microsoft.com/office/officeart/2005/8/layout/chevron2"/>
    <dgm:cxn modelId="{9312524F-14F6-4D35-84FF-66C9F7D8BB09}" type="presParOf" srcId="{71140415-3A3F-4C21-8ECC-EB6E90E1DEDD}" destId="{16D347EC-5F24-47D0-92AA-E149667108FC}" srcOrd="1" destOrd="0" presId="urn:microsoft.com/office/officeart/2005/8/layout/chevron2"/>
    <dgm:cxn modelId="{69CCD56C-7A41-4329-98C6-8D487F2CA7D2}" type="presParOf" srcId="{4593C788-E059-47C2-8165-492D7D050F4C}" destId="{AF0FE031-31D8-4549-9F0A-55EEDBAAEDED}" srcOrd="7" destOrd="0" presId="urn:microsoft.com/office/officeart/2005/8/layout/chevron2"/>
    <dgm:cxn modelId="{2F1EAE1D-F098-488B-A834-BF29A13D00BD}" type="presParOf" srcId="{4593C788-E059-47C2-8165-492D7D050F4C}" destId="{A5882A14-4958-4586-B504-E7EB72AC82D5}" srcOrd="8" destOrd="0" presId="urn:microsoft.com/office/officeart/2005/8/layout/chevron2"/>
    <dgm:cxn modelId="{51FD373F-A53B-434E-991E-22223CB5885F}" type="presParOf" srcId="{A5882A14-4958-4586-B504-E7EB72AC82D5}" destId="{643A6806-C0D3-476A-AB54-F2B6B3B1715A}" srcOrd="0" destOrd="0" presId="urn:microsoft.com/office/officeart/2005/8/layout/chevron2"/>
    <dgm:cxn modelId="{5CFB51D2-FA25-4875-89D1-1A51484AF080}" type="presParOf" srcId="{A5882A14-4958-4586-B504-E7EB72AC82D5}" destId="{306E3593-346B-4961-9AC4-F9A604F50FDB}" srcOrd="1" destOrd="0" presId="urn:microsoft.com/office/officeart/2005/8/layout/chevron2"/>
    <dgm:cxn modelId="{C7A0A964-9AE5-4D41-AFAD-987D617CD13F}" type="presParOf" srcId="{4593C788-E059-47C2-8165-492D7D050F4C}" destId="{92F5934D-4CAE-45C4-BE8D-BA1BAE041289}" srcOrd="9" destOrd="0" presId="urn:microsoft.com/office/officeart/2005/8/layout/chevron2"/>
    <dgm:cxn modelId="{31EF2AD6-804B-4BBF-9764-D4B5ED6959E9}" type="presParOf" srcId="{4593C788-E059-47C2-8165-492D7D050F4C}" destId="{1253760E-D8A1-43B0-9F2A-2F2D03EFE5A2}" srcOrd="10" destOrd="0" presId="urn:microsoft.com/office/officeart/2005/8/layout/chevron2"/>
    <dgm:cxn modelId="{B165E5EB-0463-4471-99A6-C6230A84CB00}" type="presParOf" srcId="{1253760E-D8A1-43B0-9F2A-2F2D03EFE5A2}" destId="{CBA33A8A-1642-4C59-8B3A-4AF7811DA411}" srcOrd="0" destOrd="0" presId="urn:microsoft.com/office/officeart/2005/8/layout/chevron2"/>
    <dgm:cxn modelId="{118315A7-FE6B-4C8B-9195-A201A379E102}" type="presParOf" srcId="{1253760E-D8A1-43B0-9F2A-2F2D03EFE5A2}" destId="{798CAD6F-D506-4235-B3C9-95B8EEACF1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ECBE7B-0AAF-40B0-A905-C15184DDEA11}" type="doc">
      <dgm:prSet loTypeId="urn:microsoft.com/office/officeart/2005/8/layout/radial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4B56A56-AA94-4896-9CE9-881E22DE5F96}">
      <dgm:prSet phldrT="[Texto]" custT="1"/>
      <dgm:spPr/>
      <dgm:t>
        <a:bodyPr/>
        <a:lstStyle/>
        <a:p>
          <a:r>
            <a:rPr lang="es-ES" sz="2800" b="1" dirty="0" smtClean="0">
              <a:latin typeface="Calibri" pitchFamily="34" charset="0"/>
            </a:rPr>
            <a:t>DERECHOS DEL PROFESIONAL </a:t>
          </a:r>
          <a:endParaRPr lang="es-ES" sz="2800" b="1" dirty="0">
            <a:latin typeface="Calibri" pitchFamily="34" charset="0"/>
          </a:endParaRPr>
        </a:p>
      </dgm:t>
    </dgm:pt>
    <dgm:pt modelId="{931C3107-CC05-4763-A10D-97222F821346}" type="parTrans" cxnId="{E739B979-F88F-4BBA-A2F2-A3639BF1668C}">
      <dgm:prSet/>
      <dgm:spPr/>
      <dgm:t>
        <a:bodyPr/>
        <a:lstStyle/>
        <a:p>
          <a:endParaRPr lang="es-ES"/>
        </a:p>
      </dgm:t>
    </dgm:pt>
    <dgm:pt modelId="{96B07C5F-0235-4BCD-851E-49FFC0692A0A}" type="sibTrans" cxnId="{E739B979-F88F-4BBA-A2F2-A3639BF1668C}">
      <dgm:prSet/>
      <dgm:spPr/>
      <dgm:t>
        <a:bodyPr/>
        <a:lstStyle/>
        <a:p>
          <a:endParaRPr lang="es-ES"/>
        </a:p>
      </dgm:t>
    </dgm:pt>
    <dgm:pt modelId="{CF620853-97DF-4D26-9038-D9A5C054467B}">
      <dgm:prSet phldrT="[Texto]" custT="1"/>
      <dgm:spPr/>
      <dgm:t>
        <a:bodyPr/>
        <a:lstStyle/>
        <a:p>
          <a:r>
            <a:rPr lang="es-ES" sz="2400" dirty="0" smtClean="0">
              <a:latin typeface="Calibri" pitchFamily="34" charset="0"/>
            </a:rPr>
            <a:t>Respeto</a:t>
          </a:r>
          <a:r>
            <a:rPr lang="es-ES" sz="3900" dirty="0" smtClean="0"/>
            <a:t> </a:t>
          </a:r>
          <a:endParaRPr lang="es-ES" sz="3900" dirty="0"/>
        </a:p>
      </dgm:t>
    </dgm:pt>
    <dgm:pt modelId="{C7A6A25D-2ECB-45FC-ADA6-48CF52173A5F}" type="parTrans" cxnId="{C9EC16D7-9D47-478C-AD7F-E96D6D3A5CBD}">
      <dgm:prSet/>
      <dgm:spPr/>
      <dgm:t>
        <a:bodyPr/>
        <a:lstStyle/>
        <a:p>
          <a:endParaRPr lang="es-ES"/>
        </a:p>
      </dgm:t>
    </dgm:pt>
    <dgm:pt modelId="{1A3B8646-8A71-4682-B34A-9158DAC6575E}" type="sibTrans" cxnId="{C9EC16D7-9D47-478C-AD7F-E96D6D3A5CBD}">
      <dgm:prSet/>
      <dgm:spPr/>
      <dgm:t>
        <a:bodyPr/>
        <a:lstStyle/>
        <a:p>
          <a:endParaRPr lang="es-ES"/>
        </a:p>
      </dgm:t>
    </dgm:pt>
    <dgm:pt modelId="{92944EAF-E43D-4018-A245-E6E73485C20B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Comprensión</a:t>
          </a:r>
        </a:p>
        <a:p>
          <a:r>
            <a:rPr lang="es-ES" sz="1800" dirty="0" smtClean="0">
              <a:latin typeface="Calibri" pitchFamily="34" charset="0"/>
            </a:rPr>
            <a:t>Compasión </a:t>
          </a:r>
          <a:endParaRPr lang="es-ES" sz="1800" dirty="0">
            <a:latin typeface="Calibri" pitchFamily="34" charset="0"/>
          </a:endParaRPr>
        </a:p>
      </dgm:t>
    </dgm:pt>
    <dgm:pt modelId="{FF21E64D-6BF7-478C-8D35-A51C740EA953}" type="parTrans" cxnId="{FA462CD3-765D-468B-870D-7E2B1033E566}">
      <dgm:prSet/>
      <dgm:spPr/>
      <dgm:t>
        <a:bodyPr/>
        <a:lstStyle/>
        <a:p>
          <a:endParaRPr lang="es-ES"/>
        </a:p>
      </dgm:t>
    </dgm:pt>
    <dgm:pt modelId="{99DA8212-BC94-4877-A989-304E05FE933C}" type="sibTrans" cxnId="{FA462CD3-765D-468B-870D-7E2B1033E566}">
      <dgm:prSet/>
      <dgm:spPr/>
      <dgm:t>
        <a:bodyPr/>
        <a:lstStyle/>
        <a:p>
          <a:endParaRPr lang="es-ES"/>
        </a:p>
      </dgm:t>
    </dgm:pt>
    <dgm:pt modelId="{1DEA1552-4D0C-45BA-A7BC-56EDD125EF91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Transparencia </a:t>
          </a:r>
          <a:endParaRPr lang="es-ES" sz="1800" dirty="0">
            <a:latin typeface="Calibri" pitchFamily="34" charset="0"/>
          </a:endParaRPr>
        </a:p>
      </dgm:t>
    </dgm:pt>
    <dgm:pt modelId="{C00DCBC8-8ABB-49B4-8DF8-78C4D2D35BB9}" type="parTrans" cxnId="{CCC6E601-018A-4FCA-BD09-766BA996AB9E}">
      <dgm:prSet/>
      <dgm:spPr/>
      <dgm:t>
        <a:bodyPr/>
        <a:lstStyle/>
        <a:p>
          <a:endParaRPr lang="es-ES"/>
        </a:p>
      </dgm:t>
    </dgm:pt>
    <dgm:pt modelId="{66435981-5FF0-4E88-B6A9-BAF8516D2E58}" type="sibTrans" cxnId="{CCC6E601-018A-4FCA-BD09-766BA996AB9E}">
      <dgm:prSet/>
      <dgm:spPr/>
      <dgm:t>
        <a:bodyPr/>
        <a:lstStyle/>
        <a:p>
          <a:endParaRPr lang="es-ES"/>
        </a:p>
      </dgm:t>
    </dgm:pt>
    <dgm:pt modelId="{4893E6B2-C28B-44C5-A87E-F008C3F55942}">
      <dgm:prSet custT="1"/>
      <dgm:spPr/>
      <dgm:t>
        <a:bodyPr/>
        <a:lstStyle/>
        <a:p>
          <a:r>
            <a:rPr lang="es-ES" sz="2400" dirty="0" smtClean="0">
              <a:latin typeface="Calibri" pitchFamily="34" charset="0"/>
            </a:rPr>
            <a:t>Apoyo </a:t>
          </a:r>
          <a:endParaRPr lang="es-ES" sz="2400" dirty="0">
            <a:latin typeface="Calibri" pitchFamily="34" charset="0"/>
          </a:endParaRPr>
        </a:p>
      </dgm:t>
    </dgm:pt>
    <dgm:pt modelId="{9E90C183-C4B0-405B-A13B-261128EEF1EE}" type="parTrans" cxnId="{05EFC6D6-9834-4C6A-AD59-A30682487F4D}">
      <dgm:prSet/>
      <dgm:spPr/>
      <dgm:t>
        <a:bodyPr/>
        <a:lstStyle/>
        <a:p>
          <a:endParaRPr lang="es-ES"/>
        </a:p>
      </dgm:t>
    </dgm:pt>
    <dgm:pt modelId="{83E14B09-5657-4D34-926D-5E547B097E35}" type="sibTrans" cxnId="{05EFC6D6-9834-4C6A-AD59-A30682487F4D}">
      <dgm:prSet/>
      <dgm:spPr/>
      <dgm:t>
        <a:bodyPr/>
        <a:lstStyle/>
        <a:p>
          <a:endParaRPr lang="es-ES"/>
        </a:p>
      </dgm:t>
    </dgm:pt>
    <dgm:pt modelId="{E66027B3-E4F4-451A-9D31-384C7588EEE4}">
      <dgm:prSet custT="1"/>
      <dgm:spPr/>
      <dgm:t>
        <a:bodyPr/>
        <a:lstStyle/>
        <a:p>
          <a:r>
            <a:rPr lang="es-ES" sz="2400" dirty="0" smtClean="0">
              <a:latin typeface="Calibri" pitchFamily="34" charset="0"/>
            </a:rPr>
            <a:t>Trato justo </a:t>
          </a:r>
          <a:endParaRPr lang="es-ES" sz="2400" dirty="0">
            <a:latin typeface="Calibri" pitchFamily="34" charset="0"/>
          </a:endParaRPr>
        </a:p>
      </dgm:t>
    </dgm:pt>
    <dgm:pt modelId="{48FB5821-C296-4AE0-9957-2B08CEAB230F}" type="parTrans" cxnId="{650C0CC2-2F3B-461D-92FB-7B1AAB50FDA5}">
      <dgm:prSet/>
      <dgm:spPr/>
      <dgm:t>
        <a:bodyPr/>
        <a:lstStyle/>
        <a:p>
          <a:endParaRPr lang="es-ES"/>
        </a:p>
      </dgm:t>
    </dgm:pt>
    <dgm:pt modelId="{0A7F5EDC-A430-4B5A-85A6-07453F9C2140}" type="sibTrans" cxnId="{650C0CC2-2F3B-461D-92FB-7B1AAB50FDA5}">
      <dgm:prSet/>
      <dgm:spPr/>
      <dgm:t>
        <a:bodyPr/>
        <a:lstStyle/>
        <a:p>
          <a:endParaRPr lang="es-ES"/>
        </a:p>
      </dgm:t>
    </dgm:pt>
    <dgm:pt modelId="{B5820225-084C-4F6E-9B91-7C32CC392A2C}" type="pres">
      <dgm:prSet presAssocID="{52ECBE7B-0AAF-40B0-A905-C15184DDEA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08885D-A1D8-4E6B-95EE-58CFE7D94402}" type="pres">
      <dgm:prSet presAssocID="{F4B56A56-AA94-4896-9CE9-881E22DE5F96}" presName="centerShape" presStyleLbl="node0" presStyleIdx="0" presStyleCnt="1" custScaleX="125378"/>
      <dgm:spPr/>
      <dgm:t>
        <a:bodyPr/>
        <a:lstStyle/>
        <a:p>
          <a:endParaRPr lang="es-ES"/>
        </a:p>
      </dgm:t>
    </dgm:pt>
    <dgm:pt modelId="{EC6E6237-A4F8-41BF-906B-6189D8088AF0}" type="pres">
      <dgm:prSet presAssocID="{E66027B3-E4F4-451A-9D31-384C7588EEE4}" presName="node" presStyleLbl="node1" presStyleIdx="0" presStyleCnt="5" custScaleX="105405" custScaleY="1014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5470D4-F486-416E-8371-1A87053BCA07}" type="pres">
      <dgm:prSet presAssocID="{E66027B3-E4F4-451A-9D31-384C7588EEE4}" presName="dummy" presStyleCnt="0"/>
      <dgm:spPr/>
      <dgm:t>
        <a:bodyPr/>
        <a:lstStyle/>
        <a:p>
          <a:endParaRPr lang="es-ES"/>
        </a:p>
      </dgm:t>
    </dgm:pt>
    <dgm:pt modelId="{697F0A9D-D9D0-4240-88E9-334DB0E83740}" type="pres">
      <dgm:prSet presAssocID="{0A7F5EDC-A430-4B5A-85A6-07453F9C2140}" presName="sibTrans" presStyleLbl="sibTrans2D1" presStyleIdx="0" presStyleCnt="5"/>
      <dgm:spPr/>
      <dgm:t>
        <a:bodyPr/>
        <a:lstStyle/>
        <a:p>
          <a:endParaRPr lang="es-ES"/>
        </a:p>
      </dgm:t>
    </dgm:pt>
    <dgm:pt modelId="{122F16C0-DCAF-4657-B4CC-A199BEACE903}" type="pres">
      <dgm:prSet presAssocID="{CF620853-97DF-4D26-9038-D9A5C054467B}" presName="node" presStyleLbl="node1" presStyleIdx="1" presStyleCnt="5" custScaleX="110030" custScaleY="1074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116269-DBA9-4CF8-B3E3-44D2CA5EF6C2}" type="pres">
      <dgm:prSet presAssocID="{CF620853-97DF-4D26-9038-D9A5C054467B}" presName="dummy" presStyleCnt="0"/>
      <dgm:spPr/>
      <dgm:t>
        <a:bodyPr/>
        <a:lstStyle/>
        <a:p>
          <a:endParaRPr lang="es-ES"/>
        </a:p>
      </dgm:t>
    </dgm:pt>
    <dgm:pt modelId="{7716AAA5-826E-4CB2-A21E-4A073976E9AF}" type="pres">
      <dgm:prSet presAssocID="{1A3B8646-8A71-4682-B34A-9158DAC6575E}" presName="sibTrans" presStyleLbl="sibTrans2D1" presStyleIdx="1" presStyleCnt="5"/>
      <dgm:spPr/>
      <dgm:t>
        <a:bodyPr/>
        <a:lstStyle/>
        <a:p>
          <a:endParaRPr lang="es-ES"/>
        </a:p>
      </dgm:t>
    </dgm:pt>
    <dgm:pt modelId="{6348F2F7-35E1-4D58-9706-EFA19C142B46}" type="pres">
      <dgm:prSet presAssocID="{92944EAF-E43D-4018-A245-E6E73485C20B}" presName="node" presStyleLbl="node1" presStyleIdx="2" presStyleCnt="5" custScaleX="110811" custScaleY="102925" custRadScaleRad="100174" custRadScaleInc="70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F4D685-C1B3-4C0D-8880-3783EB19F836}" type="pres">
      <dgm:prSet presAssocID="{92944EAF-E43D-4018-A245-E6E73485C20B}" presName="dummy" presStyleCnt="0"/>
      <dgm:spPr/>
      <dgm:t>
        <a:bodyPr/>
        <a:lstStyle/>
        <a:p>
          <a:endParaRPr lang="es-ES"/>
        </a:p>
      </dgm:t>
    </dgm:pt>
    <dgm:pt modelId="{B967F986-A8F2-4FFB-807B-5562599FFF89}" type="pres">
      <dgm:prSet presAssocID="{99DA8212-BC94-4877-A989-304E05FE933C}" presName="sibTrans" presStyleLbl="sibTrans2D1" presStyleIdx="2" presStyleCnt="5"/>
      <dgm:spPr/>
      <dgm:t>
        <a:bodyPr/>
        <a:lstStyle/>
        <a:p>
          <a:endParaRPr lang="es-ES"/>
        </a:p>
      </dgm:t>
    </dgm:pt>
    <dgm:pt modelId="{676A212E-E4B9-48E7-AAA9-11FECF3DF8E8}" type="pres">
      <dgm:prSet presAssocID="{4893E6B2-C28B-44C5-A87E-F008C3F55942}" presName="node" presStyleLbl="node1" presStyleIdx="3" presStyleCnt="5" custScaleX="111801" custScaleY="105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A9AF82-0B86-440F-9D9A-BABA58FE56B3}" type="pres">
      <dgm:prSet presAssocID="{4893E6B2-C28B-44C5-A87E-F008C3F55942}" presName="dummy" presStyleCnt="0"/>
      <dgm:spPr/>
      <dgm:t>
        <a:bodyPr/>
        <a:lstStyle/>
        <a:p>
          <a:endParaRPr lang="es-ES"/>
        </a:p>
      </dgm:t>
    </dgm:pt>
    <dgm:pt modelId="{F4067593-B09B-417A-9246-B11F43FF45DE}" type="pres">
      <dgm:prSet presAssocID="{83E14B09-5657-4D34-926D-5E547B097E35}" presName="sibTrans" presStyleLbl="sibTrans2D1" presStyleIdx="3" presStyleCnt="5"/>
      <dgm:spPr/>
      <dgm:t>
        <a:bodyPr/>
        <a:lstStyle/>
        <a:p>
          <a:endParaRPr lang="es-ES"/>
        </a:p>
      </dgm:t>
    </dgm:pt>
    <dgm:pt modelId="{F901FD39-7571-4526-A1B0-75B3F464BABC}" type="pres">
      <dgm:prSet presAssocID="{1DEA1552-4D0C-45BA-A7BC-56EDD125EF91}" presName="node" presStyleLbl="node1" presStyleIdx="4" presStyleCnt="5" custScaleX="111087" custScaleY="106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A9A8A2-4687-4E71-9821-03A487F5DA98}" type="pres">
      <dgm:prSet presAssocID="{1DEA1552-4D0C-45BA-A7BC-56EDD125EF91}" presName="dummy" presStyleCnt="0"/>
      <dgm:spPr/>
      <dgm:t>
        <a:bodyPr/>
        <a:lstStyle/>
        <a:p>
          <a:endParaRPr lang="es-ES"/>
        </a:p>
      </dgm:t>
    </dgm:pt>
    <dgm:pt modelId="{D29FA84E-6264-4336-BE19-BF99DCEC1497}" type="pres">
      <dgm:prSet presAssocID="{66435981-5FF0-4E88-B6A9-BAF8516D2E58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9015077A-C64F-4787-BCA9-1A0E628A7150}" type="presOf" srcId="{F4B56A56-AA94-4896-9CE9-881E22DE5F96}" destId="{BC08885D-A1D8-4E6B-95EE-58CFE7D94402}" srcOrd="0" destOrd="0" presId="urn:microsoft.com/office/officeart/2005/8/layout/radial6"/>
    <dgm:cxn modelId="{FA462CD3-765D-468B-870D-7E2B1033E566}" srcId="{F4B56A56-AA94-4896-9CE9-881E22DE5F96}" destId="{92944EAF-E43D-4018-A245-E6E73485C20B}" srcOrd="2" destOrd="0" parTransId="{FF21E64D-6BF7-478C-8D35-A51C740EA953}" sibTransId="{99DA8212-BC94-4877-A989-304E05FE933C}"/>
    <dgm:cxn modelId="{E739B979-F88F-4BBA-A2F2-A3639BF1668C}" srcId="{52ECBE7B-0AAF-40B0-A905-C15184DDEA11}" destId="{F4B56A56-AA94-4896-9CE9-881E22DE5F96}" srcOrd="0" destOrd="0" parTransId="{931C3107-CC05-4763-A10D-97222F821346}" sibTransId="{96B07C5F-0235-4BCD-851E-49FFC0692A0A}"/>
    <dgm:cxn modelId="{4798EFBA-58C6-43F0-8412-14AF80CE5B16}" type="presOf" srcId="{52ECBE7B-0AAF-40B0-A905-C15184DDEA11}" destId="{B5820225-084C-4F6E-9B91-7C32CC392A2C}" srcOrd="0" destOrd="0" presId="urn:microsoft.com/office/officeart/2005/8/layout/radial6"/>
    <dgm:cxn modelId="{650C0CC2-2F3B-461D-92FB-7B1AAB50FDA5}" srcId="{F4B56A56-AA94-4896-9CE9-881E22DE5F96}" destId="{E66027B3-E4F4-451A-9D31-384C7588EEE4}" srcOrd="0" destOrd="0" parTransId="{48FB5821-C296-4AE0-9957-2B08CEAB230F}" sibTransId="{0A7F5EDC-A430-4B5A-85A6-07453F9C2140}"/>
    <dgm:cxn modelId="{05EFC6D6-9834-4C6A-AD59-A30682487F4D}" srcId="{F4B56A56-AA94-4896-9CE9-881E22DE5F96}" destId="{4893E6B2-C28B-44C5-A87E-F008C3F55942}" srcOrd="3" destOrd="0" parTransId="{9E90C183-C4B0-405B-A13B-261128EEF1EE}" sibTransId="{83E14B09-5657-4D34-926D-5E547B097E35}"/>
    <dgm:cxn modelId="{044D78C6-49BA-461F-B103-CD7A62F83592}" type="presOf" srcId="{0A7F5EDC-A430-4B5A-85A6-07453F9C2140}" destId="{697F0A9D-D9D0-4240-88E9-334DB0E83740}" srcOrd="0" destOrd="0" presId="urn:microsoft.com/office/officeart/2005/8/layout/radial6"/>
    <dgm:cxn modelId="{0C2B70BD-22D6-4171-B449-6D731FE624D0}" type="presOf" srcId="{1DEA1552-4D0C-45BA-A7BC-56EDD125EF91}" destId="{F901FD39-7571-4526-A1B0-75B3F464BABC}" srcOrd="0" destOrd="0" presId="urn:microsoft.com/office/officeart/2005/8/layout/radial6"/>
    <dgm:cxn modelId="{2E1DDAE9-01A9-4CA7-8B8A-D5E454A3FCE8}" type="presOf" srcId="{4893E6B2-C28B-44C5-A87E-F008C3F55942}" destId="{676A212E-E4B9-48E7-AAA9-11FECF3DF8E8}" srcOrd="0" destOrd="0" presId="urn:microsoft.com/office/officeart/2005/8/layout/radial6"/>
    <dgm:cxn modelId="{542B3C35-DCA6-49F6-B0B5-96EE0C1BA8EA}" type="presOf" srcId="{E66027B3-E4F4-451A-9D31-384C7588EEE4}" destId="{EC6E6237-A4F8-41BF-906B-6189D8088AF0}" srcOrd="0" destOrd="0" presId="urn:microsoft.com/office/officeart/2005/8/layout/radial6"/>
    <dgm:cxn modelId="{CCC6E601-018A-4FCA-BD09-766BA996AB9E}" srcId="{F4B56A56-AA94-4896-9CE9-881E22DE5F96}" destId="{1DEA1552-4D0C-45BA-A7BC-56EDD125EF91}" srcOrd="4" destOrd="0" parTransId="{C00DCBC8-8ABB-49B4-8DF8-78C4D2D35BB9}" sibTransId="{66435981-5FF0-4E88-B6A9-BAF8516D2E58}"/>
    <dgm:cxn modelId="{C9EC16D7-9D47-478C-AD7F-E96D6D3A5CBD}" srcId="{F4B56A56-AA94-4896-9CE9-881E22DE5F96}" destId="{CF620853-97DF-4D26-9038-D9A5C054467B}" srcOrd="1" destOrd="0" parTransId="{C7A6A25D-2ECB-45FC-ADA6-48CF52173A5F}" sibTransId="{1A3B8646-8A71-4682-B34A-9158DAC6575E}"/>
    <dgm:cxn modelId="{20262A5F-D482-4355-AAB8-CD7248DB7465}" type="presOf" srcId="{66435981-5FF0-4E88-B6A9-BAF8516D2E58}" destId="{D29FA84E-6264-4336-BE19-BF99DCEC1497}" srcOrd="0" destOrd="0" presId="urn:microsoft.com/office/officeart/2005/8/layout/radial6"/>
    <dgm:cxn modelId="{154B52BE-46DC-46B9-B375-26DBE5EC4E1E}" type="presOf" srcId="{83E14B09-5657-4D34-926D-5E547B097E35}" destId="{F4067593-B09B-417A-9246-B11F43FF45DE}" srcOrd="0" destOrd="0" presId="urn:microsoft.com/office/officeart/2005/8/layout/radial6"/>
    <dgm:cxn modelId="{1B626D6D-201C-48F8-BA02-6E9362777939}" type="presOf" srcId="{CF620853-97DF-4D26-9038-D9A5C054467B}" destId="{122F16C0-DCAF-4657-B4CC-A199BEACE903}" srcOrd="0" destOrd="0" presId="urn:microsoft.com/office/officeart/2005/8/layout/radial6"/>
    <dgm:cxn modelId="{E7AF5394-E23A-44D0-BCA3-0B7E8C159ECB}" type="presOf" srcId="{92944EAF-E43D-4018-A245-E6E73485C20B}" destId="{6348F2F7-35E1-4D58-9706-EFA19C142B46}" srcOrd="0" destOrd="0" presId="urn:microsoft.com/office/officeart/2005/8/layout/radial6"/>
    <dgm:cxn modelId="{4842779B-0069-4E93-962D-0C3AFD94E545}" type="presOf" srcId="{99DA8212-BC94-4877-A989-304E05FE933C}" destId="{B967F986-A8F2-4FFB-807B-5562599FFF89}" srcOrd="0" destOrd="0" presId="urn:microsoft.com/office/officeart/2005/8/layout/radial6"/>
    <dgm:cxn modelId="{D20DFC23-3F9C-4544-81AC-3CB07FB03A27}" type="presOf" srcId="{1A3B8646-8A71-4682-B34A-9158DAC6575E}" destId="{7716AAA5-826E-4CB2-A21E-4A073976E9AF}" srcOrd="0" destOrd="0" presId="urn:microsoft.com/office/officeart/2005/8/layout/radial6"/>
    <dgm:cxn modelId="{3B6BA623-5FB5-47BD-AB5A-6DE7257A328A}" type="presParOf" srcId="{B5820225-084C-4F6E-9B91-7C32CC392A2C}" destId="{BC08885D-A1D8-4E6B-95EE-58CFE7D94402}" srcOrd="0" destOrd="0" presId="urn:microsoft.com/office/officeart/2005/8/layout/radial6"/>
    <dgm:cxn modelId="{28D17D6D-1D28-49E2-9D80-D5A2F9BDAF4F}" type="presParOf" srcId="{B5820225-084C-4F6E-9B91-7C32CC392A2C}" destId="{EC6E6237-A4F8-41BF-906B-6189D8088AF0}" srcOrd="1" destOrd="0" presId="urn:microsoft.com/office/officeart/2005/8/layout/radial6"/>
    <dgm:cxn modelId="{3A5B8CF7-2643-4806-80AC-B29D7542D1F1}" type="presParOf" srcId="{B5820225-084C-4F6E-9B91-7C32CC392A2C}" destId="{985470D4-F486-416E-8371-1A87053BCA07}" srcOrd="2" destOrd="0" presId="urn:microsoft.com/office/officeart/2005/8/layout/radial6"/>
    <dgm:cxn modelId="{657CAAC9-D76C-4AFC-AE86-1294453608B2}" type="presParOf" srcId="{B5820225-084C-4F6E-9B91-7C32CC392A2C}" destId="{697F0A9D-D9D0-4240-88E9-334DB0E83740}" srcOrd="3" destOrd="0" presId="urn:microsoft.com/office/officeart/2005/8/layout/radial6"/>
    <dgm:cxn modelId="{41575788-3E54-4049-A580-83570F322C43}" type="presParOf" srcId="{B5820225-084C-4F6E-9B91-7C32CC392A2C}" destId="{122F16C0-DCAF-4657-B4CC-A199BEACE903}" srcOrd="4" destOrd="0" presId="urn:microsoft.com/office/officeart/2005/8/layout/radial6"/>
    <dgm:cxn modelId="{DFA3222A-84F0-460C-92BF-E201DD838721}" type="presParOf" srcId="{B5820225-084C-4F6E-9B91-7C32CC392A2C}" destId="{5C116269-DBA9-4CF8-B3E3-44D2CA5EF6C2}" srcOrd="5" destOrd="0" presId="urn:microsoft.com/office/officeart/2005/8/layout/radial6"/>
    <dgm:cxn modelId="{297F5BB8-9FB9-43B1-8892-7A73F2E348DE}" type="presParOf" srcId="{B5820225-084C-4F6E-9B91-7C32CC392A2C}" destId="{7716AAA5-826E-4CB2-A21E-4A073976E9AF}" srcOrd="6" destOrd="0" presId="urn:microsoft.com/office/officeart/2005/8/layout/radial6"/>
    <dgm:cxn modelId="{7F47D0B2-1F9D-4430-945A-7716EB4D4917}" type="presParOf" srcId="{B5820225-084C-4F6E-9B91-7C32CC392A2C}" destId="{6348F2F7-35E1-4D58-9706-EFA19C142B46}" srcOrd="7" destOrd="0" presId="urn:microsoft.com/office/officeart/2005/8/layout/radial6"/>
    <dgm:cxn modelId="{A7F4A3B7-0CCF-4748-BB94-FABB7FC64255}" type="presParOf" srcId="{B5820225-084C-4F6E-9B91-7C32CC392A2C}" destId="{37F4D685-C1B3-4C0D-8880-3783EB19F836}" srcOrd="8" destOrd="0" presId="urn:microsoft.com/office/officeart/2005/8/layout/radial6"/>
    <dgm:cxn modelId="{BCC4FF50-283C-44CA-9632-FD62D32BE6BD}" type="presParOf" srcId="{B5820225-084C-4F6E-9B91-7C32CC392A2C}" destId="{B967F986-A8F2-4FFB-807B-5562599FFF89}" srcOrd="9" destOrd="0" presId="urn:microsoft.com/office/officeart/2005/8/layout/radial6"/>
    <dgm:cxn modelId="{E219AB24-9C46-4059-99C3-5D34B47258D3}" type="presParOf" srcId="{B5820225-084C-4F6E-9B91-7C32CC392A2C}" destId="{676A212E-E4B9-48E7-AAA9-11FECF3DF8E8}" srcOrd="10" destOrd="0" presId="urn:microsoft.com/office/officeart/2005/8/layout/radial6"/>
    <dgm:cxn modelId="{69B443E7-119B-479D-A9D6-EC63444EA915}" type="presParOf" srcId="{B5820225-084C-4F6E-9B91-7C32CC392A2C}" destId="{24A9AF82-0B86-440F-9D9A-BABA58FE56B3}" srcOrd="11" destOrd="0" presId="urn:microsoft.com/office/officeart/2005/8/layout/radial6"/>
    <dgm:cxn modelId="{175F2EF6-0202-4FF5-A855-91759FC87EFB}" type="presParOf" srcId="{B5820225-084C-4F6E-9B91-7C32CC392A2C}" destId="{F4067593-B09B-417A-9246-B11F43FF45DE}" srcOrd="12" destOrd="0" presId="urn:microsoft.com/office/officeart/2005/8/layout/radial6"/>
    <dgm:cxn modelId="{FE3FF80B-32DD-43D3-9B6A-D126C7E4E644}" type="presParOf" srcId="{B5820225-084C-4F6E-9B91-7C32CC392A2C}" destId="{F901FD39-7571-4526-A1B0-75B3F464BABC}" srcOrd="13" destOrd="0" presId="urn:microsoft.com/office/officeart/2005/8/layout/radial6"/>
    <dgm:cxn modelId="{531913B6-D23E-4E7E-9097-693796CB8094}" type="presParOf" srcId="{B5820225-084C-4F6E-9B91-7C32CC392A2C}" destId="{42A9A8A2-4687-4E71-9821-03A487F5DA98}" srcOrd="14" destOrd="0" presId="urn:microsoft.com/office/officeart/2005/8/layout/radial6"/>
    <dgm:cxn modelId="{D277D984-9A1E-4292-92F4-810460A15436}" type="presParOf" srcId="{B5820225-084C-4F6E-9B91-7C32CC392A2C}" destId="{D29FA84E-6264-4336-BE19-BF99DCEC149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45C4F-7C79-40E7-B904-51B388D33CD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1399464-6D58-4DD9-A452-22E9635E94C4}">
      <dgm:prSet phldrT="[Texto]" custT="1"/>
      <dgm:spPr/>
      <dgm:t>
        <a:bodyPr/>
        <a:lstStyle/>
        <a:p>
          <a:r>
            <a:rPr lang="es-ES" sz="2400" dirty="0" smtClean="0">
              <a:latin typeface="Calibri" pitchFamily="34" charset="0"/>
            </a:rPr>
            <a:t>Práctica profesional </a:t>
          </a:r>
          <a:endParaRPr lang="es-ES" sz="2400" dirty="0">
            <a:latin typeface="Calibri" pitchFamily="34" charset="0"/>
          </a:endParaRPr>
        </a:p>
      </dgm:t>
    </dgm:pt>
    <dgm:pt modelId="{812F277C-21EB-4AA8-8818-5AFED6123215}" type="parTrans" cxnId="{047BB235-7DB7-4BF7-95CD-6D771780F740}">
      <dgm:prSet/>
      <dgm:spPr/>
      <dgm:t>
        <a:bodyPr/>
        <a:lstStyle/>
        <a:p>
          <a:endParaRPr lang="es-ES"/>
        </a:p>
      </dgm:t>
    </dgm:pt>
    <dgm:pt modelId="{434C0C7F-51E5-405C-9E65-257EFE220E07}" type="sibTrans" cxnId="{047BB235-7DB7-4BF7-95CD-6D771780F740}">
      <dgm:prSet/>
      <dgm:spPr/>
      <dgm:t>
        <a:bodyPr/>
        <a:lstStyle/>
        <a:p>
          <a:endParaRPr lang="es-ES"/>
        </a:p>
      </dgm:t>
    </dgm:pt>
    <dgm:pt modelId="{BBF36B6B-16CC-4241-A6E8-CD30D9A41CFC}">
      <dgm:prSet phldrT="[Texto]" custT="1"/>
      <dgm:spPr/>
      <dgm:t>
        <a:bodyPr/>
        <a:lstStyle/>
        <a:p>
          <a:r>
            <a:rPr lang="es-ES" sz="2400" dirty="0" smtClean="0">
              <a:latin typeface="Calibri" pitchFamily="34" charset="0"/>
            </a:rPr>
            <a:t>Con los productos o procedimientos</a:t>
          </a:r>
        </a:p>
        <a:p>
          <a:endParaRPr lang="es-ES" sz="1900" dirty="0"/>
        </a:p>
      </dgm:t>
    </dgm:pt>
    <dgm:pt modelId="{FAF46EDB-F74E-47DF-9DC1-35E74E6215ED}" type="parTrans" cxnId="{1614C77C-6D1E-466F-A1B4-1C4FE1DA5E36}">
      <dgm:prSet/>
      <dgm:spPr/>
      <dgm:t>
        <a:bodyPr/>
        <a:lstStyle/>
        <a:p>
          <a:endParaRPr lang="es-ES"/>
        </a:p>
      </dgm:t>
    </dgm:pt>
    <dgm:pt modelId="{D9AD076E-2A3F-4C20-B46F-997E4D6544F5}" type="sibTrans" cxnId="{1614C77C-6D1E-466F-A1B4-1C4FE1DA5E36}">
      <dgm:prSet/>
      <dgm:spPr/>
      <dgm:t>
        <a:bodyPr/>
        <a:lstStyle/>
        <a:p>
          <a:endParaRPr lang="es-ES"/>
        </a:p>
      </dgm:t>
    </dgm:pt>
    <dgm:pt modelId="{D9713636-D13F-41F7-A275-BE2EBE24E4FC}">
      <dgm:prSet phldrT="[Texto]" custT="1"/>
      <dgm:spPr/>
      <dgm:t>
        <a:bodyPr/>
        <a:lstStyle/>
        <a:p>
          <a:r>
            <a:rPr lang="es-ES" sz="2200" dirty="0" smtClean="0"/>
            <a:t>Sistemas de </a:t>
          </a:r>
          <a:r>
            <a:rPr lang="es-ES" sz="2400" dirty="0" smtClean="0">
              <a:latin typeface="Calibri" pitchFamily="34" charset="0"/>
            </a:rPr>
            <a:t>dispensación</a:t>
          </a:r>
          <a:r>
            <a:rPr lang="es-ES" sz="2200" dirty="0" smtClean="0"/>
            <a:t> </a:t>
          </a:r>
          <a:endParaRPr lang="es-ES" sz="2200" dirty="0"/>
        </a:p>
      </dgm:t>
    </dgm:pt>
    <dgm:pt modelId="{591381E2-0CBA-4AE5-8182-280667A428C8}" type="parTrans" cxnId="{8317029A-C439-4DEF-AD69-7C4C5013A184}">
      <dgm:prSet/>
      <dgm:spPr/>
      <dgm:t>
        <a:bodyPr/>
        <a:lstStyle/>
        <a:p>
          <a:endParaRPr lang="es-ES"/>
        </a:p>
      </dgm:t>
    </dgm:pt>
    <dgm:pt modelId="{7C33DDA3-55B7-44D1-8D8B-A709DEB675CF}" type="sibTrans" cxnId="{8317029A-C439-4DEF-AD69-7C4C5013A184}">
      <dgm:prSet/>
      <dgm:spPr/>
      <dgm:t>
        <a:bodyPr/>
        <a:lstStyle/>
        <a:p>
          <a:endParaRPr lang="es-ES"/>
        </a:p>
      </dgm:t>
    </dgm:pt>
    <dgm:pt modelId="{103F203E-A27E-43CD-9060-6A3C653C92FB}" type="pres">
      <dgm:prSet presAssocID="{62A45C4F-7C79-40E7-B904-51B388D33CD5}" presName="arrowDiagram" presStyleCnt="0">
        <dgm:presLayoutVars>
          <dgm:chMax val="5"/>
          <dgm:dir/>
          <dgm:resizeHandles val="exact"/>
        </dgm:presLayoutVars>
      </dgm:prSet>
      <dgm:spPr/>
    </dgm:pt>
    <dgm:pt modelId="{56347E5F-B288-487E-9160-6B8FD765AFEF}" type="pres">
      <dgm:prSet presAssocID="{62A45C4F-7C79-40E7-B904-51B388D33CD5}" presName="arrow" presStyleLbl="bgShp" presStyleIdx="0" presStyleCnt="1"/>
      <dgm:spPr/>
    </dgm:pt>
    <dgm:pt modelId="{A83C1941-5731-40D9-A919-0129A8E7F5E5}" type="pres">
      <dgm:prSet presAssocID="{62A45C4F-7C79-40E7-B904-51B388D33CD5}" presName="arrowDiagram3" presStyleCnt="0"/>
      <dgm:spPr/>
    </dgm:pt>
    <dgm:pt modelId="{B3CFF6E3-1068-4FDB-87C3-FB41CD84F07A}" type="pres">
      <dgm:prSet presAssocID="{91399464-6D58-4DD9-A452-22E9635E94C4}" presName="bullet3a" presStyleLbl="node1" presStyleIdx="0" presStyleCnt="3"/>
      <dgm:spPr/>
    </dgm:pt>
    <dgm:pt modelId="{9A523E29-8F0B-4861-B44B-D8B1057BCB78}" type="pres">
      <dgm:prSet presAssocID="{91399464-6D58-4DD9-A452-22E9635E94C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1C5A4E-B549-4FFD-AC3C-86960E9FE571}" type="pres">
      <dgm:prSet presAssocID="{BBF36B6B-16CC-4241-A6E8-CD30D9A41CFC}" presName="bullet3b" presStyleLbl="node1" presStyleIdx="1" presStyleCnt="3"/>
      <dgm:spPr/>
    </dgm:pt>
    <dgm:pt modelId="{4AC3B1B7-27AB-4285-8EFA-5CE0E160ACD0}" type="pres">
      <dgm:prSet presAssocID="{BBF36B6B-16CC-4241-A6E8-CD30D9A41CFC}" presName="textBox3b" presStyleLbl="revTx" presStyleIdx="1" presStyleCnt="3" custScaleX="123333" custScaleY="860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ED4C9-64D9-4305-AC54-7D070046D124}" type="pres">
      <dgm:prSet presAssocID="{D9713636-D13F-41F7-A275-BE2EBE24E4FC}" presName="bullet3c" presStyleLbl="node1" presStyleIdx="2" presStyleCnt="3"/>
      <dgm:spPr/>
    </dgm:pt>
    <dgm:pt modelId="{C746505C-4817-4F9D-B812-E5F822E69249}" type="pres">
      <dgm:prSet presAssocID="{D9713636-D13F-41F7-A275-BE2EBE24E4FC}" presName="textBox3c" presStyleLbl="revTx" presStyleIdx="2" presStyleCnt="3" custScaleX="117934" custScaleY="868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14C77C-6D1E-466F-A1B4-1C4FE1DA5E36}" srcId="{62A45C4F-7C79-40E7-B904-51B388D33CD5}" destId="{BBF36B6B-16CC-4241-A6E8-CD30D9A41CFC}" srcOrd="1" destOrd="0" parTransId="{FAF46EDB-F74E-47DF-9DC1-35E74E6215ED}" sibTransId="{D9AD076E-2A3F-4C20-B46F-997E4D6544F5}"/>
    <dgm:cxn modelId="{742511BB-94CE-463D-9B47-C40F7BB94A9D}" type="presOf" srcId="{D9713636-D13F-41F7-A275-BE2EBE24E4FC}" destId="{C746505C-4817-4F9D-B812-E5F822E69249}" srcOrd="0" destOrd="0" presId="urn:microsoft.com/office/officeart/2005/8/layout/arrow2"/>
    <dgm:cxn modelId="{047BB235-7DB7-4BF7-95CD-6D771780F740}" srcId="{62A45C4F-7C79-40E7-B904-51B388D33CD5}" destId="{91399464-6D58-4DD9-A452-22E9635E94C4}" srcOrd="0" destOrd="0" parTransId="{812F277C-21EB-4AA8-8818-5AFED6123215}" sibTransId="{434C0C7F-51E5-405C-9E65-257EFE220E07}"/>
    <dgm:cxn modelId="{0DD22E8B-F1A3-46DE-B65A-B9793F1B852A}" type="presOf" srcId="{BBF36B6B-16CC-4241-A6E8-CD30D9A41CFC}" destId="{4AC3B1B7-27AB-4285-8EFA-5CE0E160ACD0}" srcOrd="0" destOrd="0" presId="urn:microsoft.com/office/officeart/2005/8/layout/arrow2"/>
    <dgm:cxn modelId="{A0AD8557-FBAE-44FA-9E61-744435AEC287}" type="presOf" srcId="{62A45C4F-7C79-40E7-B904-51B388D33CD5}" destId="{103F203E-A27E-43CD-9060-6A3C653C92FB}" srcOrd="0" destOrd="0" presId="urn:microsoft.com/office/officeart/2005/8/layout/arrow2"/>
    <dgm:cxn modelId="{F5A759A3-00D9-4E78-970F-F4F58F301E11}" type="presOf" srcId="{91399464-6D58-4DD9-A452-22E9635E94C4}" destId="{9A523E29-8F0B-4861-B44B-D8B1057BCB78}" srcOrd="0" destOrd="0" presId="urn:microsoft.com/office/officeart/2005/8/layout/arrow2"/>
    <dgm:cxn modelId="{8317029A-C439-4DEF-AD69-7C4C5013A184}" srcId="{62A45C4F-7C79-40E7-B904-51B388D33CD5}" destId="{D9713636-D13F-41F7-A275-BE2EBE24E4FC}" srcOrd="2" destOrd="0" parTransId="{591381E2-0CBA-4AE5-8182-280667A428C8}" sibTransId="{7C33DDA3-55B7-44D1-8D8B-A709DEB675CF}"/>
    <dgm:cxn modelId="{6B78B7F5-AEFF-44CA-9997-ABA77AEC201C}" type="presParOf" srcId="{103F203E-A27E-43CD-9060-6A3C653C92FB}" destId="{56347E5F-B288-487E-9160-6B8FD765AFEF}" srcOrd="0" destOrd="0" presId="urn:microsoft.com/office/officeart/2005/8/layout/arrow2"/>
    <dgm:cxn modelId="{E39B2DFD-B589-455E-8504-007BEFD6762E}" type="presParOf" srcId="{103F203E-A27E-43CD-9060-6A3C653C92FB}" destId="{A83C1941-5731-40D9-A919-0129A8E7F5E5}" srcOrd="1" destOrd="0" presId="urn:microsoft.com/office/officeart/2005/8/layout/arrow2"/>
    <dgm:cxn modelId="{9F506A21-2FCA-426E-9B94-BE1563C9956E}" type="presParOf" srcId="{A83C1941-5731-40D9-A919-0129A8E7F5E5}" destId="{B3CFF6E3-1068-4FDB-87C3-FB41CD84F07A}" srcOrd="0" destOrd="0" presId="urn:microsoft.com/office/officeart/2005/8/layout/arrow2"/>
    <dgm:cxn modelId="{CD95205F-6FFE-4DAB-A4CA-4A71DD11E2B8}" type="presParOf" srcId="{A83C1941-5731-40D9-A919-0129A8E7F5E5}" destId="{9A523E29-8F0B-4861-B44B-D8B1057BCB78}" srcOrd="1" destOrd="0" presId="urn:microsoft.com/office/officeart/2005/8/layout/arrow2"/>
    <dgm:cxn modelId="{92D7D4DA-8C93-4ABF-875F-EBB22748C4CA}" type="presParOf" srcId="{A83C1941-5731-40D9-A919-0129A8E7F5E5}" destId="{2F1C5A4E-B549-4FFD-AC3C-86960E9FE571}" srcOrd="2" destOrd="0" presId="urn:microsoft.com/office/officeart/2005/8/layout/arrow2"/>
    <dgm:cxn modelId="{7900BA48-1F30-4BFF-95DA-CFCE0BDA6458}" type="presParOf" srcId="{A83C1941-5731-40D9-A919-0129A8E7F5E5}" destId="{4AC3B1B7-27AB-4285-8EFA-5CE0E160ACD0}" srcOrd="3" destOrd="0" presId="urn:microsoft.com/office/officeart/2005/8/layout/arrow2"/>
    <dgm:cxn modelId="{7BF70DEE-7651-442A-9B4D-E129DF11E942}" type="presParOf" srcId="{A83C1941-5731-40D9-A919-0129A8E7F5E5}" destId="{1E9ED4C9-64D9-4305-AC54-7D070046D124}" srcOrd="4" destOrd="0" presId="urn:microsoft.com/office/officeart/2005/8/layout/arrow2"/>
    <dgm:cxn modelId="{F02FA0C2-0D57-4719-BEA7-ABA4E4DE2795}" type="presParOf" srcId="{A83C1941-5731-40D9-A919-0129A8E7F5E5}" destId="{C746505C-4817-4F9D-B812-E5F822E6924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F6B3A-551F-4D45-914C-C08E62D24D8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21A2E3F-5BC1-46FA-9631-435130C1C7E6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MÉTODO DE TRABAJO </a:t>
          </a:r>
          <a:endParaRPr lang="es-ES" sz="1800" dirty="0">
            <a:latin typeface="Calibri" pitchFamily="34" charset="0"/>
          </a:endParaRPr>
        </a:p>
      </dgm:t>
    </dgm:pt>
    <dgm:pt modelId="{971BB7F5-25D8-4686-A5D8-AA3672446AC2}" type="parTrans" cxnId="{6E1B44FB-89EF-4D81-B0F5-07C8BE435D8C}">
      <dgm:prSet/>
      <dgm:spPr/>
      <dgm:t>
        <a:bodyPr/>
        <a:lstStyle/>
        <a:p>
          <a:endParaRPr lang="es-ES"/>
        </a:p>
      </dgm:t>
    </dgm:pt>
    <dgm:pt modelId="{0188A6F6-0D94-4BF5-992A-28DEDCC77832}" type="sibTrans" cxnId="{6E1B44FB-89EF-4D81-B0F5-07C8BE435D8C}">
      <dgm:prSet/>
      <dgm:spPr/>
      <dgm:t>
        <a:bodyPr/>
        <a:lstStyle/>
        <a:p>
          <a:endParaRPr lang="es-ES"/>
        </a:p>
      </dgm:t>
    </dgm:pt>
    <dgm:pt modelId="{D1C9823E-4359-483B-8594-400103222876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Integral</a:t>
          </a:r>
        </a:p>
        <a:p>
          <a:r>
            <a:rPr lang="es-ES" sz="1800" dirty="0" smtClean="0">
              <a:latin typeface="Calibri" pitchFamily="34" charset="0"/>
            </a:rPr>
            <a:t>Sencillo</a:t>
          </a:r>
        </a:p>
        <a:p>
          <a:r>
            <a:rPr lang="es-ES" sz="1800" dirty="0" smtClean="0">
              <a:latin typeface="Calibri" pitchFamily="34" charset="0"/>
            </a:rPr>
            <a:t>Eficaz</a:t>
          </a:r>
          <a:endParaRPr lang="es-ES" sz="1800" dirty="0">
            <a:latin typeface="Calibri" pitchFamily="34" charset="0"/>
          </a:endParaRPr>
        </a:p>
      </dgm:t>
    </dgm:pt>
    <dgm:pt modelId="{4E11894F-78E8-4B8C-B2DC-55237B32A401}" type="parTrans" cxnId="{87E226D9-503C-4ACE-9BC8-A081870668BF}">
      <dgm:prSet/>
      <dgm:spPr/>
      <dgm:t>
        <a:bodyPr/>
        <a:lstStyle/>
        <a:p>
          <a:endParaRPr lang="es-ES"/>
        </a:p>
      </dgm:t>
    </dgm:pt>
    <dgm:pt modelId="{B7DDC183-BA9D-4B99-B94D-18794EF24D4C}" type="sibTrans" cxnId="{87E226D9-503C-4ACE-9BC8-A081870668BF}">
      <dgm:prSet/>
      <dgm:spPr/>
      <dgm:t>
        <a:bodyPr/>
        <a:lstStyle/>
        <a:p>
          <a:endParaRPr lang="es-ES"/>
        </a:p>
      </dgm:t>
    </dgm:pt>
    <dgm:pt modelId="{B1389041-02E5-459F-9894-B3B29D171757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Mejorar la seguridad  de los medicamentos de alto riesgo </a:t>
          </a:r>
        </a:p>
        <a:p>
          <a:r>
            <a:rPr lang="es-ES" sz="1800" dirty="0" smtClean="0">
              <a:latin typeface="Calibri" pitchFamily="34" charset="0"/>
            </a:rPr>
            <a:t>Garantizar la seguridad del paciente</a:t>
          </a:r>
          <a:endParaRPr lang="es-ES" sz="1800" dirty="0">
            <a:latin typeface="Calibri" pitchFamily="34" charset="0"/>
          </a:endParaRPr>
        </a:p>
      </dgm:t>
    </dgm:pt>
    <dgm:pt modelId="{33242E84-604D-4BD2-AA9C-04994266E751}" type="parTrans" cxnId="{626A532C-3CE9-4CAF-A709-0FF2E28F4ACD}">
      <dgm:prSet/>
      <dgm:spPr/>
      <dgm:t>
        <a:bodyPr/>
        <a:lstStyle/>
        <a:p>
          <a:endParaRPr lang="es-ES"/>
        </a:p>
      </dgm:t>
    </dgm:pt>
    <dgm:pt modelId="{4B84EB7C-00BA-4592-AEEC-A025C4305FB6}" type="sibTrans" cxnId="{626A532C-3CE9-4CAF-A709-0FF2E28F4ACD}">
      <dgm:prSet/>
      <dgm:spPr/>
      <dgm:t>
        <a:bodyPr/>
        <a:lstStyle/>
        <a:p>
          <a:endParaRPr lang="es-ES"/>
        </a:p>
      </dgm:t>
    </dgm:pt>
    <dgm:pt modelId="{8CBA28F9-8402-4E53-B5D8-365B3A4649D5}" type="pres">
      <dgm:prSet presAssocID="{3C3F6B3A-551F-4D45-914C-C08E62D24D82}" presName="linearFlow" presStyleCnt="0">
        <dgm:presLayoutVars>
          <dgm:dir/>
          <dgm:resizeHandles val="exact"/>
        </dgm:presLayoutVars>
      </dgm:prSet>
      <dgm:spPr/>
    </dgm:pt>
    <dgm:pt modelId="{D1561E82-FF34-4EF6-9B6F-BE41C32CA5B4}" type="pres">
      <dgm:prSet presAssocID="{421A2E3F-5BC1-46FA-9631-435130C1C7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7DBD2-2209-4D99-B884-B6816A45C9AE}" type="pres">
      <dgm:prSet presAssocID="{0188A6F6-0D94-4BF5-992A-28DEDCC77832}" presName="spacerL" presStyleCnt="0"/>
      <dgm:spPr/>
    </dgm:pt>
    <dgm:pt modelId="{8F9070A0-24FA-4195-8EA5-38A4F48D920F}" type="pres">
      <dgm:prSet presAssocID="{0188A6F6-0D94-4BF5-992A-28DEDCC7783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C6E84B14-628F-4AF5-93B9-30BD19FA6F63}" type="pres">
      <dgm:prSet presAssocID="{0188A6F6-0D94-4BF5-992A-28DEDCC77832}" presName="spacerR" presStyleCnt="0"/>
      <dgm:spPr/>
    </dgm:pt>
    <dgm:pt modelId="{0E160E3E-5537-4A9C-A882-001F21190413}" type="pres">
      <dgm:prSet presAssocID="{D1C9823E-4359-483B-8594-4001032228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06D38-47F8-4877-BE75-0112F31467C5}" type="pres">
      <dgm:prSet presAssocID="{B7DDC183-BA9D-4B99-B94D-18794EF24D4C}" presName="spacerL" presStyleCnt="0"/>
      <dgm:spPr/>
    </dgm:pt>
    <dgm:pt modelId="{FB55D696-B43F-44CF-84C2-24B061CB499B}" type="pres">
      <dgm:prSet presAssocID="{B7DDC183-BA9D-4B99-B94D-18794EF24D4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92C83A75-662A-4FE8-9C37-04C7716B4B0C}" type="pres">
      <dgm:prSet presAssocID="{B7DDC183-BA9D-4B99-B94D-18794EF24D4C}" presName="spacerR" presStyleCnt="0"/>
      <dgm:spPr/>
    </dgm:pt>
    <dgm:pt modelId="{0119DE46-8E3C-4019-94D4-58D1D75B62C4}" type="pres">
      <dgm:prSet presAssocID="{B1389041-02E5-459F-9894-B3B29D171757}" presName="node" presStyleLbl="node1" presStyleIdx="2" presStyleCnt="3" custScaleX="136194" custScaleY="160527" custLinFactNeighborX="-68402" custLinFactNeighborY="-86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FCD297-60A0-4B0C-A0E0-7CBF690268E0}" type="presOf" srcId="{0188A6F6-0D94-4BF5-992A-28DEDCC77832}" destId="{8F9070A0-24FA-4195-8EA5-38A4F48D920F}" srcOrd="0" destOrd="0" presId="urn:microsoft.com/office/officeart/2005/8/layout/equation1"/>
    <dgm:cxn modelId="{86FB6D7D-1B0E-4A9E-98C7-5F2BE1E7035D}" type="presOf" srcId="{421A2E3F-5BC1-46FA-9631-435130C1C7E6}" destId="{D1561E82-FF34-4EF6-9B6F-BE41C32CA5B4}" srcOrd="0" destOrd="0" presId="urn:microsoft.com/office/officeart/2005/8/layout/equation1"/>
    <dgm:cxn modelId="{3DBF2D89-B11E-42D2-895A-5D70E818D8C6}" type="presOf" srcId="{B1389041-02E5-459F-9894-B3B29D171757}" destId="{0119DE46-8E3C-4019-94D4-58D1D75B62C4}" srcOrd="0" destOrd="0" presId="urn:microsoft.com/office/officeart/2005/8/layout/equation1"/>
    <dgm:cxn modelId="{626A532C-3CE9-4CAF-A709-0FF2E28F4ACD}" srcId="{3C3F6B3A-551F-4D45-914C-C08E62D24D82}" destId="{B1389041-02E5-459F-9894-B3B29D171757}" srcOrd="2" destOrd="0" parTransId="{33242E84-604D-4BD2-AA9C-04994266E751}" sibTransId="{4B84EB7C-00BA-4592-AEEC-A025C4305FB6}"/>
    <dgm:cxn modelId="{48AE1D88-A134-4BE4-B31B-B0B9E920AECF}" type="presOf" srcId="{B7DDC183-BA9D-4B99-B94D-18794EF24D4C}" destId="{FB55D696-B43F-44CF-84C2-24B061CB499B}" srcOrd="0" destOrd="0" presId="urn:microsoft.com/office/officeart/2005/8/layout/equation1"/>
    <dgm:cxn modelId="{87E226D9-503C-4ACE-9BC8-A081870668BF}" srcId="{3C3F6B3A-551F-4D45-914C-C08E62D24D82}" destId="{D1C9823E-4359-483B-8594-400103222876}" srcOrd="1" destOrd="0" parTransId="{4E11894F-78E8-4B8C-B2DC-55237B32A401}" sibTransId="{B7DDC183-BA9D-4B99-B94D-18794EF24D4C}"/>
    <dgm:cxn modelId="{CAA8E4B3-17DC-4208-9E10-3F7BB23F10DE}" type="presOf" srcId="{D1C9823E-4359-483B-8594-400103222876}" destId="{0E160E3E-5537-4A9C-A882-001F21190413}" srcOrd="0" destOrd="0" presId="urn:microsoft.com/office/officeart/2005/8/layout/equation1"/>
    <dgm:cxn modelId="{6E1B44FB-89EF-4D81-B0F5-07C8BE435D8C}" srcId="{3C3F6B3A-551F-4D45-914C-C08E62D24D82}" destId="{421A2E3F-5BC1-46FA-9631-435130C1C7E6}" srcOrd="0" destOrd="0" parTransId="{971BB7F5-25D8-4686-A5D8-AA3672446AC2}" sibTransId="{0188A6F6-0D94-4BF5-992A-28DEDCC77832}"/>
    <dgm:cxn modelId="{C618BC0D-C3FF-4D41-90A1-E08DE5537785}" type="presOf" srcId="{3C3F6B3A-551F-4D45-914C-C08E62D24D82}" destId="{8CBA28F9-8402-4E53-B5D8-365B3A4649D5}" srcOrd="0" destOrd="0" presId="urn:microsoft.com/office/officeart/2005/8/layout/equation1"/>
    <dgm:cxn modelId="{4ED21575-C700-471B-88AB-05D12881F600}" type="presParOf" srcId="{8CBA28F9-8402-4E53-B5D8-365B3A4649D5}" destId="{D1561E82-FF34-4EF6-9B6F-BE41C32CA5B4}" srcOrd="0" destOrd="0" presId="urn:microsoft.com/office/officeart/2005/8/layout/equation1"/>
    <dgm:cxn modelId="{9EA57BEC-EA90-4C1D-A02C-A520F8287C2A}" type="presParOf" srcId="{8CBA28F9-8402-4E53-B5D8-365B3A4649D5}" destId="{C697DBD2-2209-4D99-B884-B6816A45C9AE}" srcOrd="1" destOrd="0" presId="urn:microsoft.com/office/officeart/2005/8/layout/equation1"/>
    <dgm:cxn modelId="{17E16FD9-ABC9-49B3-A284-069537D0BBB3}" type="presParOf" srcId="{8CBA28F9-8402-4E53-B5D8-365B3A4649D5}" destId="{8F9070A0-24FA-4195-8EA5-38A4F48D920F}" srcOrd="2" destOrd="0" presId="urn:microsoft.com/office/officeart/2005/8/layout/equation1"/>
    <dgm:cxn modelId="{82EEB814-DAC8-4ADB-A1D3-75F76F5FE580}" type="presParOf" srcId="{8CBA28F9-8402-4E53-B5D8-365B3A4649D5}" destId="{C6E84B14-628F-4AF5-93B9-30BD19FA6F63}" srcOrd="3" destOrd="0" presId="urn:microsoft.com/office/officeart/2005/8/layout/equation1"/>
    <dgm:cxn modelId="{37C4943B-B510-490B-BEFA-CC6269D77F51}" type="presParOf" srcId="{8CBA28F9-8402-4E53-B5D8-365B3A4649D5}" destId="{0E160E3E-5537-4A9C-A882-001F21190413}" srcOrd="4" destOrd="0" presId="urn:microsoft.com/office/officeart/2005/8/layout/equation1"/>
    <dgm:cxn modelId="{EBC4278A-7B2F-4B45-9B14-CD3D814D5006}" type="presParOf" srcId="{8CBA28F9-8402-4E53-B5D8-365B3A4649D5}" destId="{5D006D38-47F8-4877-BE75-0112F31467C5}" srcOrd="5" destOrd="0" presId="urn:microsoft.com/office/officeart/2005/8/layout/equation1"/>
    <dgm:cxn modelId="{47C5BBE3-ACC4-4F85-9BA3-718A097C0541}" type="presParOf" srcId="{8CBA28F9-8402-4E53-B5D8-365B3A4649D5}" destId="{FB55D696-B43F-44CF-84C2-24B061CB499B}" srcOrd="6" destOrd="0" presId="urn:microsoft.com/office/officeart/2005/8/layout/equation1"/>
    <dgm:cxn modelId="{68210AF0-087E-4EEC-B549-38A1DE82EF8F}" type="presParOf" srcId="{8CBA28F9-8402-4E53-B5D8-365B3A4649D5}" destId="{92C83A75-662A-4FE8-9C37-04C7716B4B0C}" srcOrd="7" destOrd="0" presId="urn:microsoft.com/office/officeart/2005/8/layout/equation1"/>
    <dgm:cxn modelId="{9ADF9699-FC44-4811-A74A-B36CBCCE010F}" type="presParOf" srcId="{8CBA28F9-8402-4E53-B5D8-365B3A4649D5}" destId="{0119DE46-8E3C-4019-94D4-58D1D75B62C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F33D4E-FC0A-445C-8A16-A920C44677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6CE53E-C562-4F21-B67B-5D9C0A332D54}">
      <dgm:prSet phldrT="[Texto]" custT="1"/>
      <dgm:spPr/>
      <dgm:t>
        <a:bodyPr/>
        <a:lstStyle/>
        <a:p>
          <a:pPr algn="l"/>
          <a:r>
            <a:rPr lang="es-ES" sz="1800" dirty="0" smtClean="0">
              <a:latin typeface="Calibri" pitchFamily="34" charset="0"/>
            </a:rPr>
            <a:t>1. Medicamento erróneo</a:t>
          </a:r>
          <a:endParaRPr lang="es-ES" sz="1800" dirty="0">
            <a:latin typeface="Calibri" pitchFamily="34" charset="0"/>
          </a:endParaRPr>
        </a:p>
      </dgm:t>
    </dgm:pt>
    <dgm:pt modelId="{ACB0DD87-EE17-463E-BBA2-78487A405ED9}" type="parTrans" cxnId="{30908B1E-C6D0-4B89-B63B-AB51C6886D71}">
      <dgm:prSet/>
      <dgm:spPr/>
      <dgm:t>
        <a:bodyPr/>
        <a:lstStyle/>
        <a:p>
          <a:endParaRPr lang="es-ES"/>
        </a:p>
      </dgm:t>
    </dgm:pt>
    <dgm:pt modelId="{BFEF2CA9-D6A7-4D65-86A3-458417844CCC}" type="sibTrans" cxnId="{30908B1E-C6D0-4B89-B63B-AB51C6886D71}">
      <dgm:prSet/>
      <dgm:spPr/>
      <dgm:t>
        <a:bodyPr/>
        <a:lstStyle/>
        <a:p>
          <a:endParaRPr lang="es-ES"/>
        </a:p>
      </dgm:t>
    </dgm:pt>
    <dgm:pt modelId="{EEDCA311-8C22-4241-BB5D-364CD03318A0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Fármacos con presentación casi idénticas, etiquetado difícil  identificar</a:t>
          </a:r>
          <a:endParaRPr lang="es-ES" sz="1800" dirty="0">
            <a:latin typeface="Calibri" pitchFamily="34" charset="0"/>
          </a:endParaRPr>
        </a:p>
      </dgm:t>
    </dgm:pt>
    <dgm:pt modelId="{D389610C-BDCC-4D5B-889F-8C3068191FAD}" type="parTrans" cxnId="{180B1C47-BC42-42C8-9E6A-706B9431097C}">
      <dgm:prSet/>
      <dgm:spPr/>
      <dgm:t>
        <a:bodyPr/>
        <a:lstStyle/>
        <a:p>
          <a:endParaRPr lang="es-ES"/>
        </a:p>
      </dgm:t>
    </dgm:pt>
    <dgm:pt modelId="{EDE43488-0C53-4406-B08F-529FA358CA79}" type="sibTrans" cxnId="{180B1C47-BC42-42C8-9E6A-706B9431097C}">
      <dgm:prSet/>
      <dgm:spPr/>
      <dgm:t>
        <a:bodyPr/>
        <a:lstStyle/>
        <a:p>
          <a:endParaRPr lang="es-ES"/>
        </a:p>
      </dgm:t>
    </dgm:pt>
    <dgm:pt modelId="{016DCF2F-8C5D-4FCA-8CBE-E723B895FDB8}">
      <dgm:prSet phldrT="[Texto]" custT="1"/>
      <dgm:spPr/>
      <dgm:t>
        <a:bodyPr/>
        <a:lstStyle/>
        <a:p>
          <a:pPr algn="l"/>
          <a:r>
            <a:rPr lang="es-ES" sz="1800" dirty="0" smtClean="0">
              <a:latin typeface="Calibri" pitchFamily="34" charset="0"/>
            </a:rPr>
            <a:t>4. Forma farmacéutica incorrecta</a:t>
          </a:r>
          <a:endParaRPr lang="es-ES" sz="1800" dirty="0">
            <a:latin typeface="Calibri" pitchFamily="34" charset="0"/>
          </a:endParaRPr>
        </a:p>
      </dgm:t>
    </dgm:pt>
    <dgm:pt modelId="{6CDA5080-29D1-4C9E-A503-28F8BF14A11A}" type="parTrans" cxnId="{8F0C7F31-06A5-4FD2-B166-D20C43E6DF2D}">
      <dgm:prSet/>
      <dgm:spPr/>
      <dgm:t>
        <a:bodyPr/>
        <a:lstStyle/>
        <a:p>
          <a:endParaRPr lang="es-ES"/>
        </a:p>
      </dgm:t>
    </dgm:pt>
    <dgm:pt modelId="{F0D0D712-C67A-4058-B051-CCC84CAA3F19}" type="sibTrans" cxnId="{8F0C7F31-06A5-4FD2-B166-D20C43E6DF2D}">
      <dgm:prSet/>
      <dgm:spPr/>
      <dgm:t>
        <a:bodyPr/>
        <a:lstStyle/>
        <a:p>
          <a:endParaRPr lang="es-ES"/>
        </a:p>
      </dgm:t>
    </dgm:pt>
    <dgm:pt modelId="{0EF84EEA-5CFD-4552-A6C2-7D1AF8B9D962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Comprobar aspecto, color y caducidad del fármaco</a:t>
          </a:r>
          <a:endParaRPr lang="es-ES" sz="1800" dirty="0">
            <a:latin typeface="Calibri" pitchFamily="34" charset="0"/>
          </a:endParaRPr>
        </a:p>
      </dgm:t>
    </dgm:pt>
    <dgm:pt modelId="{03AE229A-59CC-4FDD-9613-D2892ACFA3E4}" type="parTrans" cxnId="{2A940059-E781-48F9-89F5-4046AFCDE5AC}">
      <dgm:prSet/>
      <dgm:spPr/>
      <dgm:t>
        <a:bodyPr/>
        <a:lstStyle/>
        <a:p>
          <a:endParaRPr lang="es-ES"/>
        </a:p>
      </dgm:t>
    </dgm:pt>
    <dgm:pt modelId="{8190EC43-4A77-4102-9186-578C0743B10D}" type="sibTrans" cxnId="{2A940059-E781-48F9-89F5-4046AFCDE5AC}">
      <dgm:prSet/>
      <dgm:spPr/>
      <dgm:t>
        <a:bodyPr/>
        <a:lstStyle/>
        <a:p>
          <a:endParaRPr lang="es-ES"/>
        </a:p>
      </dgm:t>
    </dgm:pt>
    <dgm:pt modelId="{FAADEC2B-14D3-4486-8705-FB2333B2EC76}">
      <dgm:prSet custT="1"/>
      <dgm:spPr/>
      <dgm:t>
        <a:bodyPr/>
        <a:lstStyle/>
        <a:p>
          <a:pPr algn="l"/>
          <a:r>
            <a:rPr lang="es-ES" sz="1800" dirty="0" smtClean="0">
              <a:latin typeface="Calibri" pitchFamily="34" charset="0"/>
            </a:rPr>
            <a:t>3. Dosis incorrecta</a:t>
          </a:r>
          <a:endParaRPr lang="es-ES" sz="1800" dirty="0">
            <a:latin typeface="Calibri" pitchFamily="34" charset="0"/>
          </a:endParaRPr>
        </a:p>
      </dgm:t>
    </dgm:pt>
    <dgm:pt modelId="{ADA2B232-9EC4-48ED-A79B-EF0FF8B1D92C}" type="parTrans" cxnId="{139D9791-7E9D-48B7-8131-63526F980FB0}">
      <dgm:prSet/>
      <dgm:spPr/>
      <dgm:t>
        <a:bodyPr/>
        <a:lstStyle/>
        <a:p>
          <a:endParaRPr lang="es-ES"/>
        </a:p>
      </dgm:t>
    </dgm:pt>
    <dgm:pt modelId="{91A8474A-6347-495B-A687-7CF013E8F032}" type="sibTrans" cxnId="{139D9791-7E9D-48B7-8131-63526F980FB0}">
      <dgm:prSet/>
      <dgm:spPr/>
      <dgm:t>
        <a:bodyPr/>
        <a:lstStyle/>
        <a:p>
          <a:endParaRPr lang="es-ES"/>
        </a:p>
      </dgm:t>
    </dgm:pt>
    <dgm:pt modelId="{AA22327B-5B97-4DD3-A332-DBB3DCBE7E38}">
      <dgm:prSet custT="1"/>
      <dgm:spPr/>
      <dgm:t>
        <a:bodyPr/>
        <a:lstStyle/>
        <a:p>
          <a:pPr algn="l"/>
          <a:r>
            <a:rPr lang="es-ES" sz="1800" dirty="0" smtClean="0">
              <a:latin typeface="Calibri" pitchFamily="34" charset="0"/>
            </a:rPr>
            <a:t>2. Omisión de dosis o medicación</a:t>
          </a:r>
          <a:endParaRPr lang="es-ES" sz="1800" dirty="0">
            <a:latin typeface="Calibri" pitchFamily="34" charset="0"/>
          </a:endParaRPr>
        </a:p>
      </dgm:t>
    </dgm:pt>
    <dgm:pt modelId="{A7F4E0D7-7C47-421D-AECA-7FB5AE7C9135}" type="parTrans" cxnId="{FE4B63A5-3E8E-4BB2-8869-0EE17DBFCBA6}">
      <dgm:prSet/>
      <dgm:spPr/>
      <dgm:t>
        <a:bodyPr/>
        <a:lstStyle/>
        <a:p>
          <a:endParaRPr lang="es-ES"/>
        </a:p>
      </dgm:t>
    </dgm:pt>
    <dgm:pt modelId="{49288262-2E2C-478C-A5AA-9A8471A768A8}" type="sibTrans" cxnId="{FE4B63A5-3E8E-4BB2-8869-0EE17DBFCBA6}">
      <dgm:prSet/>
      <dgm:spPr/>
      <dgm:t>
        <a:bodyPr/>
        <a:lstStyle/>
        <a:p>
          <a:endParaRPr lang="es-ES"/>
        </a:p>
      </dgm:t>
    </dgm:pt>
    <dgm:pt modelId="{BA721827-D7C9-4E2A-A042-D24596AB5F9A}">
      <dgm:prSet phldrT="[Texto]" custT="1"/>
      <dgm:spPr/>
      <dgm:t>
        <a:bodyPr/>
        <a:lstStyle/>
        <a:p>
          <a:endParaRPr lang="es-ES" sz="1900" dirty="0">
            <a:latin typeface="Calibri" pitchFamily="34" charset="0"/>
          </a:endParaRPr>
        </a:p>
      </dgm:t>
    </dgm:pt>
    <dgm:pt modelId="{A0EDF42A-278B-4038-842F-69A8235EE1EB}" type="parTrans" cxnId="{826720DA-8FA9-4C42-98C0-48517244F931}">
      <dgm:prSet/>
      <dgm:spPr/>
      <dgm:t>
        <a:bodyPr/>
        <a:lstStyle/>
        <a:p>
          <a:endParaRPr lang="es-ES"/>
        </a:p>
      </dgm:t>
    </dgm:pt>
    <dgm:pt modelId="{331B6384-0950-4427-B813-547CA3035D1E}" type="sibTrans" cxnId="{826720DA-8FA9-4C42-98C0-48517244F931}">
      <dgm:prSet/>
      <dgm:spPr/>
      <dgm:t>
        <a:bodyPr/>
        <a:lstStyle/>
        <a:p>
          <a:endParaRPr lang="es-ES"/>
        </a:p>
      </dgm:t>
    </dgm:pt>
    <dgm:pt modelId="{00B2EF40-914D-4C5F-BA23-332C375DF4F6}">
      <dgm:prSet phldrT="[Texto]" custT="1"/>
      <dgm:spPr/>
      <dgm:t>
        <a:bodyPr/>
        <a:lstStyle/>
        <a:p>
          <a:endParaRPr lang="es-ES" sz="1900" dirty="0">
            <a:latin typeface="Calibri" pitchFamily="34" charset="0"/>
          </a:endParaRPr>
        </a:p>
      </dgm:t>
    </dgm:pt>
    <dgm:pt modelId="{BAEDF0E1-6713-4D28-9D1D-504C07E13208}" type="parTrans" cxnId="{4420B6D3-4A03-4EAA-BFD0-22CBBF3A3964}">
      <dgm:prSet/>
      <dgm:spPr/>
      <dgm:t>
        <a:bodyPr/>
        <a:lstStyle/>
        <a:p>
          <a:endParaRPr lang="es-ES"/>
        </a:p>
      </dgm:t>
    </dgm:pt>
    <dgm:pt modelId="{91F68FAB-0C94-455D-97FE-7BC711D22126}" type="sibTrans" cxnId="{4420B6D3-4A03-4EAA-BFD0-22CBBF3A3964}">
      <dgm:prSet/>
      <dgm:spPr/>
      <dgm:t>
        <a:bodyPr/>
        <a:lstStyle/>
        <a:p>
          <a:endParaRPr lang="es-ES"/>
        </a:p>
      </dgm:t>
    </dgm:pt>
    <dgm:pt modelId="{58E2FA4E-5128-4160-B950-47317B22C9CF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Desechar cualquier fármaco que no este correctamente identificado.</a:t>
          </a:r>
          <a:endParaRPr lang="es-ES" sz="1800" dirty="0">
            <a:latin typeface="Calibri" pitchFamily="34" charset="0"/>
          </a:endParaRPr>
        </a:p>
      </dgm:t>
    </dgm:pt>
    <dgm:pt modelId="{167A53D3-238C-4C07-A675-6DA03BA4A1C9}" type="parTrans" cxnId="{611E7253-3DBA-41E3-8BA3-74A982DE6FBA}">
      <dgm:prSet/>
      <dgm:spPr/>
      <dgm:t>
        <a:bodyPr/>
        <a:lstStyle/>
        <a:p>
          <a:endParaRPr lang="es-ES"/>
        </a:p>
      </dgm:t>
    </dgm:pt>
    <dgm:pt modelId="{F356AC94-EEEC-487C-B866-06DC5AB92631}" type="sibTrans" cxnId="{611E7253-3DBA-41E3-8BA3-74A982DE6FBA}">
      <dgm:prSet/>
      <dgm:spPr/>
      <dgm:t>
        <a:bodyPr/>
        <a:lstStyle/>
        <a:p>
          <a:endParaRPr lang="es-ES"/>
        </a:p>
      </dgm:t>
    </dgm:pt>
    <dgm:pt modelId="{07EBD1D9-B0CA-487B-939B-B1CED624EC83}">
      <dgm:prSet phldrT="[Texto]" custT="1"/>
      <dgm:spPr/>
      <dgm:t>
        <a:bodyPr/>
        <a:lstStyle/>
        <a:p>
          <a:endParaRPr lang="es-ES" sz="1800" dirty="0">
            <a:latin typeface="Calibri" pitchFamily="34" charset="0"/>
          </a:endParaRPr>
        </a:p>
      </dgm:t>
    </dgm:pt>
    <dgm:pt modelId="{1C6A7393-BF2D-4FBF-8601-2AD817C5D226}" type="parTrans" cxnId="{12208AA8-B8CB-4192-82DB-9EC6BB4B46F7}">
      <dgm:prSet/>
      <dgm:spPr/>
      <dgm:t>
        <a:bodyPr/>
        <a:lstStyle/>
        <a:p>
          <a:endParaRPr lang="es-ES"/>
        </a:p>
      </dgm:t>
    </dgm:pt>
    <dgm:pt modelId="{EC2778A5-66F6-4AFC-B0B3-C6CD469F7F3E}" type="sibTrans" cxnId="{12208AA8-B8CB-4192-82DB-9EC6BB4B46F7}">
      <dgm:prSet/>
      <dgm:spPr/>
      <dgm:t>
        <a:bodyPr/>
        <a:lstStyle/>
        <a:p>
          <a:endParaRPr lang="es-ES"/>
        </a:p>
      </dgm:t>
    </dgm:pt>
    <dgm:pt modelId="{19528B78-03E7-4C74-BEC1-18C9ED648ADF}">
      <dgm:prSet phldrT="[Texto]" custT="1"/>
      <dgm:spPr/>
      <dgm:t>
        <a:bodyPr/>
        <a:lstStyle/>
        <a:p>
          <a:endParaRPr lang="es-ES" sz="1800" dirty="0">
            <a:latin typeface="Calibri" pitchFamily="34" charset="0"/>
          </a:endParaRPr>
        </a:p>
      </dgm:t>
    </dgm:pt>
    <dgm:pt modelId="{FC320F84-2852-4379-A9E6-0C42CF82EA2F}" type="parTrans" cxnId="{96FB474C-B71D-41DB-80B7-433045BE6276}">
      <dgm:prSet/>
      <dgm:spPr/>
      <dgm:t>
        <a:bodyPr/>
        <a:lstStyle/>
        <a:p>
          <a:endParaRPr lang="es-ES"/>
        </a:p>
      </dgm:t>
    </dgm:pt>
    <dgm:pt modelId="{172C08A5-E561-47E7-9EAC-F0BCF9B5D627}" type="sibTrans" cxnId="{96FB474C-B71D-41DB-80B7-433045BE6276}">
      <dgm:prSet/>
      <dgm:spPr/>
      <dgm:t>
        <a:bodyPr/>
        <a:lstStyle/>
        <a:p>
          <a:endParaRPr lang="es-ES"/>
        </a:p>
      </dgm:t>
    </dgm:pt>
    <dgm:pt modelId="{84BF7CF9-1D52-46D4-92D9-6CBA01FBC40D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Si la dosis prescrita parece inadecuada se deberá comprobar de nuevo</a:t>
          </a:r>
          <a:endParaRPr lang="es-ES" sz="1800" dirty="0">
            <a:latin typeface="Calibri" pitchFamily="34" charset="0"/>
          </a:endParaRPr>
        </a:p>
      </dgm:t>
    </dgm:pt>
    <dgm:pt modelId="{EAB44DC2-4C7B-406D-832F-2D220D54D0B1}" type="parTrans" cxnId="{EA13C084-013A-4F52-84B8-93AF99FC4EAC}">
      <dgm:prSet/>
      <dgm:spPr/>
      <dgm:t>
        <a:bodyPr/>
        <a:lstStyle/>
        <a:p>
          <a:endParaRPr lang="es-ES"/>
        </a:p>
      </dgm:t>
    </dgm:pt>
    <dgm:pt modelId="{60A3237C-C676-407E-BDC2-39E8764C9FD4}" type="sibTrans" cxnId="{EA13C084-013A-4F52-84B8-93AF99FC4EAC}">
      <dgm:prSet/>
      <dgm:spPr/>
      <dgm:t>
        <a:bodyPr/>
        <a:lstStyle/>
        <a:p>
          <a:endParaRPr lang="es-ES"/>
        </a:p>
      </dgm:t>
    </dgm:pt>
    <dgm:pt modelId="{09A4462A-AF17-422D-8A2E-511D1AD6CFD6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Si por alguna razón no se administra registrar motivo</a:t>
          </a:r>
          <a:endParaRPr lang="es-ES" sz="1800" dirty="0">
            <a:latin typeface="Calibri" pitchFamily="34" charset="0"/>
          </a:endParaRPr>
        </a:p>
      </dgm:t>
    </dgm:pt>
    <dgm:pt modelId="{DB8FA9C9-B329-4630-976F-EDDF40AE81F1}" type="parTrans" cxnId="{FBDEB5D9-E2C5-4AD8-B79B-20EB61B3FB35}">
      <dgm:prSet/>
      <dgm:spPr/>
      <dgm:t>
        <a:bodyPr/>
        <a:lstStyle/>
        <a:p>
          <a:endParaRPr lang="es-ES"/>
        </a:p>
      </dgm:t>
    </dgm:pt>
    <dgm:pt modelId="{9FEADFA9-423A-49E0-B4A1-B776B03208B4}" type="sibTrans" cxnId="{FBDEB5D9-E2C5-4AD8-B79B-20EB61B3FB35}">
      <dgm:prSet/>
      <dgm:spPr/>
      <dgm:t>
        <a:bodyPr/>
        <a:lstStyle/>
        <a:p>
          <a:endParaRPr lang="es-ES"/>
        </a:p>
      </dgm:t>
    </dgm:pt>
    <dgm:pt modelId="{C266DF90-A917-4C27-ABE1-7F8ABA4ABD46}" type="pres">
      <dgm:prSet presAssocID="{8BF33D4E-FC0A-445C-8A16-A920C44677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7A75DE-69C2-4BE5-BB6F-460E6F19CD05}" type="pres">
      <dgm:prSet presAssocID="{D16CE53E-C562-4F21-B67B-5D9C0A332D54}" presName="linNode" presStyleCnt="0"/>
      <dgm:spPr/>
    </dgm:pt>
    <dgm:pt modelId="{BD3F1A6F-9F52-4C73-8BF2-83E939B37FC2}" type="pres">
      <dgm:prSet presAssocID="{D16CE53E-C562-4F21-B67B-5D9C0A332D54}" presName="parentShp" presStyleLbl="node1" presStyleIdx="0" presStyleCnt="4" custScaleY="4746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BA49B2-EA1D-48B0-883B-17698AD4B497}" type="pres">
      <dgm:prSet presAssocID="{D16CE53E-C562-4F21-B67B-5D9C0A332D54}" presName="childShp" presStyleLbl="bgAccFollowNode1" presStyleIdx="0" presStyleCnt="4" custScaleX="105464" custScaleY="12487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46D97-85DD-4804-AFC8-6084AE1174AE}" type="pres">
      <dgm:prSet presAssocID="{BFEF2CA9-D6A7-4D65-86A3-458417844CCC}" presName="spacing" presStyleCnt="0"/>
      <dgm:spPr/>
    </dgm:pt>
    <dgm:pt modelId="{3F9B4356-0D55-4736-AC3A-06740A7F24AD}" type="pres">
      <dgm:prSet presAssocID="{AA22327B-5B97-4DD3-A332-DBB3DCBE7E38}" presName="linNode" presStyleCnt="0"/>
      <dgm:spPr/>
    </dgm:pt>
    <dgm:pt modelId="{C043ACE6-939A-40D5-A75E-B6A73488B3DF}" type="pres">
      <dgm:prSet presAssocID="{AA22327B-5B97-4DD3-A332-DBB3DCBE7E38}" presName="parentShp" presStyleLbl="node1" presStyleIdx="1" presStyleCnt="4" custScaleY="3639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F5548-157F-40DB-9B60-6D4F9D50A362}" type="pres">
      <dgm:prSet presAssocID="{AA22327B-5B97-4DD3-A332-DBB3DCBE7E38}" presName="childShp" presStyleLbl="bgAccFollowNode1" presStyleIdx="1" presStyleCnt="4" custScaleY="347282" custLinFactNeighborX="-1188" custLinFactNeighborY="-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9164C-334F-4801-B7BA-8876848B9041}" type="pres">
      <dgm:prSet presAssocID="{49288262-2E2C-478C-A5AA-9A8471A768A8}" presName="spacing" presStyleCnt="0"/>
      <dgm:spPr/>
    </dgm:pt>
    <dgm:pt modelId="{2DA68FF0-B1A8-4FFE-872B-A5FAF34DD7AD}" type="pres">
      <dgm:prSet presAssocID="{FAADEC2B-14D3-4486-8705-FB2333B2EC76}" presName="linNode" presStyleCnt="0"/>
      <dgm:spPr/>
    </dgm:pt>
    <dgm:pt modelId="{C1569D86-2035-4FB7-BD18-76E88BE3D081}" type="pres">
      <dgm:prSet presAssocID="{FAADEC2B-14D3-4486-8705-FB2333B2EC76}" presName="parentShp" presStyleLbl="node1" presStyleIdx="2" presStyleCnt="4" custScaleY="3411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A3D37-64A9-49D5-B8E3-41F308717CBF}" type="pres">
      <dgm:prSet presAssocID="{FAADEC2B-14D3-4486-8705-FB2333B2EC76}" presName="childShp" presStyleLbl="bgAccFollowNode1" presStyleIdx="2" presStyleCnt="4" custScaleY="611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3BA326-221A-4DB4-A3D7-07FA5461E8F8}" type="pres">
      <dgm:prSet presAssocID="{91A8474A-6347-495B-A687-7CF013E8F032}" presName="spacing" presStyleCnt="0"/>
      <dgm:spPr/>
    </dgm:pt>
    <dgm:pt modelId="{9D3B3D57-38E0-43CE-A0A3-B73E458B364F}" type="pres">
      <dgm:prSet presAssocID="{016DCF2F-8C5D-4FCA-8CBE-E723B895FDB8}" presName="linNode" presStyleCnt="0"/>
      <dgm:spPr/>
    </dgm:pt>
    <dgm:pt modelId="{6781A84E-6284-4D80-8A2E-3BC2FD555922}" type="pres">
      <dgm:prSet presAssocID="{016DCF2F-8C5D-4FCA-8CBE-E723B895FDB8}" presName="parentShp" presStyleLbl="node1" presStyleIdx="3" presStyleCnt="4" custScaleY="3937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3F672-4F8B-4F1A-A33B-FE39A0E796CB}" type="pres">
      <dgm:prSet presAssocID="{016DCF2F-8C5D-4FCA-8CBE-E723B895FDB8}" presName="childShp" presStyleLbl="bgAccFollowNode1" presStyleIdx="3" presStyleCnt="4" custScaleY="483947" custLinFactNeighborX="-1188" custLinFactNeighborY="84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6720DA-8FA9-4C42-98C0-48517244F931}" srcId="{D16CE53E-C562-4F21-B67B-5D9C0A332D54}" destId="{BA721827-D7C9-4E2A-A042-D24596AB5F9A}" srcOrd="5" destOrd="0" parTransId="{A0EDF42A-278B-4038-842F-69A8235EE1EB}" sibTransId="{331B6384-0950-4427-B813-547CA3035D1E}"/>
    <dgm:cxn modelId="{44F24DE3-20F1-402B-BDF7-1F86C5649B03}" type="presOf" srcId="{8BF33D4E-FC0A-445C-8A16-A920C44677CA}" destId="{C266DF90-A917-4C27-ABE1-7F8ABA4ABD46}" srcOrd="0" destOrd="0" presId="urn:microsoft.com/office/officeart/2005/8/layout/vList6"/>
    <dgm:cxn modelId="{4420B6D3-4A03-4EAA-BFD0-22CBBF3A3964}" srcId="{D16CE53E-C562-4F21-B67B-5D9C0A332D54}" destId="{00B2EF40-914D-4C5F-BA23-332C375DF4F6}" srcOrd="4" destOrd="0" parTransId="{BAEDF0E1-6713-4D28-9D1D-504C07E13208}" sibTransId="{91F68FAB-0C94-455D-97FE-7BC711D22126}"/>
    <dgm:cxn modelId="{C0E01A68-0590-4EE2-9DC8-27B4013747CE}" type="presOf" srcId="{D16CE53E-C562-4F21-B67B-5D9C0A332D54}" destId="{BD3F1A6F-9F52-4C73-8BF2-83E939B37FC2}" srcOrd="0" destOrd="0" presId="urn:microsoft.com/office/officeart/2005/8/layout/vList6"/>
    <dgm:cxn modelId="{5B015C9C-5923-449F-8BDB-B805B4F50D3A}" type="presOf" srcId="{BA721827-D7C9-4E2A-A042-D24596AB5F9A}" destId="{77BA49B2-EA1D-48B0-883B-17698AD4B497}" srcOrd="0" destOrd="5" presId="urn:microsoft.com/office/officeart/2005/8/layout/vList6"/>
    <dgm:cxn modelId="{FE4B63A5-3E8E-4BB2-8869-0EE17DBFCBA6}" srcId="{8BF33D4E-FC0A-445C-8A16-A920C44677CA}" destId="{AA22327B-5B97-4DD3-A332-DBB3DCBE7E38}" srcOrd="1" destOrd="0" parTransId="{A7F4E0D7-7C47-421D-AECA-7FB5AE7C9135}" sibTransId="{49288262-2E2C-478C-A5AA-9A8471A768A8}"/>
    <dgm:cxn modelId="{8F0C7F31-06A5-4FD2-B166-D20C43E6DF2D}" srcId="{8BF33D4E-FC0A-445C-8A16-A920C44677CA}" destId="{016DCF2F-8C5D-4FCA-8CBE-E723B895FDB8}" srcOrd="3" destOrd="0" parTransId="{6CDA5080-29D1-4C9E-A503-28F8BF14A11A}" sibTransId="{F0D0D712-C67A-4058-B051-CCC84CAA3F19}"/>
    <dgm:cxn modelId="{D40FBF11-B770-40DA-A99F-8F12D84EDFBA}" type="presOf" srcId="{00B2EF40-914D-4C5F-BA23-332C375DF4F6}" destId="{77BA49B2-EA1D-48B0-883B-17698AD4B497}" srcOrd="0" destOrd="4" presId="urn:microsoft.com/office/officeart/2005/8/layout/vList6"/>
    <dgm:cxn modelId="{C4C3B795-8564-4358-86B9-BD2D8E2ABBFA}" type="presOf" srcId="{FAADEC2B-14D3-4486-8705-FB2333B2EC76}" destId="{C1569D86-2035-4FB7-BD18-76E88BE3D081}" srcOrd="0" destOrd="0" presId="urn:microsoft.com/office/officeart/2005/8/layout/vList6"/>
    <dgm:cxn modelId="{67301B94-C7AC-463E-8DB8-AAF108C6B346}" type="presOf" srcId="{84BF7CF9-1D52-46D4-92D9-6CBA01FBC40D}" destId="{223A3D37-64A9-49D5-B8E3-41F308717CBF}" srcOrd="0" destOrd="0" presId="urn:microsoft.com/office/officeart/2005/8/layout/vList6"/>
    <dgm:cxn modelId="{EAC89835-EB52-4883-B4BC-B3E3265F8737}" type="presOf" srcId="{EEDCA311-8C22-4241-BB5D-364CD03318A0}" destId="{77BA49B2-EA1D-48B0-883B-17698AD4B497}" srcOrd="0" destOrd="0" presId="urn:microsoft.com/office/officeart/2005/8/layout/vList6"/>
    <dgm:cxn modelId="{2A940059-E781-48F9-89F5-4046AFCDE5AC}" srcId="{016DCF2F-8C5D-4FCA-8CBE-E723B895FDB8}" destId="{0EF84EEA-5CFD-4552-A6C2-7D1AF8B9D962}" srcOrd="0" destOrd="0" parTransId="{03AE229A-59CC-4FDD-9613-D2892ACFA3E4}" sibTransId="{8190EC43-4A77-4102-9186-578C0743B10D}"/>
    <dgm:cxn modelId="{30908B1E-C6D0-4B89-B63B-AB51C6886D71}" srcId="{8BF33D4E-FC0A-445C-8A16-A920C44677CA}" destId="{D16CE53E-C562-4F21-B67B-5D9C0A332D54}" srcOrd="0" destOrd="0" parTransId="{ACB0DD87-EE17-463E-BBA2-78487A405ED9}" sibTransId="{BFEF2CA9-D6A7-4D65-86A3-458417844CCC}"/>
    <dgm:cxn modelId="{576155DC-A96B-4385-B899-E51B5DA05072}" type="presOf" srcId="{19528B78-03E7-4C74-BEC1-18C9ED648ADF}" destId="{77BA49B2-EA1D-48B0-883B-17698AD4B497}" srcOrd="0" destOrd="2" presId="urn:microsoft.com/office/officeart/2005/8/layout/vList6"/>
    <dgm:cxn modelId="{1FA5FF26-B263-4688-8F4D-C1A84FC8F0CB}" type="presOf" srcId="{09A4462A-AF17-422D-8A2E-511D1AD6CFD6}" destId="{82BF5548-157F-40DB-9B60-6D4F9D50A362}" srcOrd="0" destOrd="0" presId="urn:microsoft.com/office/officeart/2005/8/layout/vList6"/>
    <dgm:cxn modelId="{7F881A2C-2B9C-47F6-B2C5-E47781BFB938}" type="presOf" srcId="{0EF84EEA-5CFD-4552-A6C2-7D1AF8B9D962}" destId="{AEE3F672-4F8B-4F1A-A33B-FE39A0E796CB}" srcOrd="0" destOrd="0" presId="urn:microsoft.com/office/officeart/2005/8/layout/vList6"/>
    <dgm:cxn modelId="{139D9791-7E9D-48B7-8131-63526F980FB0}" srcId="{8BF33D4E-FC0A-445C-8A16-A920C44677CA}" destId="{FAADEC2B-14D3-4486-8705-FB2333B2EC76}" srcOrd="2" destOrd="0" parTransId="{ADA2B232-9EC4-48ED-A79B-EF0FF8B1D92C}" sibTransId="{91A8474A-6347-495B-A687-7CF013E8F032}"/>
    <dgm:cxn modelId="{EA13C084-013A-4F52-84B8-93AF99FC4EAC}" srcId="{FAADEC2B-14D3-4486-8705-FB2333B2EC76}" destId="{84BF7CF9-1D52-46D4-92D9-6CBA01FBC40D}" srcOrd="0" destOrd="0" parTransId="{EAB44DC2-4C7B-406D-832F-2D220D54D0B1}" sibTransId="{60A3237C-C676-407E-BDC2-39E8764C9FD4}"/>
    <dgm:cxn modelId="{70F8A057-0F32-4362-861A-06B166EBE9C5}" type="presOf" srcId="{AA22327B-5B97-4DD3-A332-DBB3DCBE7E38}" destId="{C043ACE6-939A-40D5-A75E-B6A73488B3DF}" srcOrd="0" destOrd="0" presId="urn:microsoft.com/office/officeart/2005/8/layout/vList6"/>
    <dgm:cxn modelId="{85FE5876-A9A9-476B-B9EA-E9C746FF8435}" type="presOf" srcId="{58E2FA4E-5128-4160-B950-47317B22C9CF}" destId="{77BA49B2-EA1D-48B0-883B-17698AD4B497}" srcOrd="0" destOrd="1" presId="urn:microsoft.com/office/officeart/2005/8/layout/vList6"/>
    <dgm:cxn modelId="{180B1C47-BC42-42C8-9E6A-706B9431097C}" srcId="{D16CE53E-C562-4F21-B67B-5D9C0A332D54}" destId="{EEDCA311-8C22-4241-BB5D-364CD03318A0}" srcOrd="0" destOrd="0" parTransId="{D389610C-BDCC-4D5B-889F-8C3068191FAD}" sibTransId="{EDE43488-0C53-4406-B08F-529FA358CA79}"/>
    <dgm:cxn modelId="{12208AA8-B8CB-4192-82DB-9EC6BB4B46F7}" srcId="{D16CE53E-C562-4F21-B67B-5D9C0A332D54}" destId="{07EBD1D9-B0CA-487B-939B-B1CED624EC83}" srcOrd="3" destOrd="0" parTransId="{1C6A7393-BF2D-4FBF-8601-2AD817C5D226}" sibTransId="{EC2778A5-66F6-4AFC-B0B3-C6CD469F7F3E}"/>
    <dgm:cxn modelId="{611E7253-3DBA-41E3-8BA3-74A982DE6FBA}" srcId="{D16CE53E-C562-4F21-B67B-5D9C0A332D54}" destId="{58E2FA4E-5128-4160-B950-47317B22C9CF}" srcOrd="1" destOrd="0" parTransId="{167A53D3-238C-4C07-A675-6DA03BA4A1C9}" sibTransId="{F356AC94-EEEC-487C-B866-06DC5AB92631}"/>
    <dgm:cxn modelId="{DA78269D-10B1-4D87-8016-C4DFAFFE781B}" type="presOf" srcId="{016DCF2F-8C5D-4FCA-8CBE-E723B895FDB8}" destId="{6781A84E-6284-4D80-8A2E-3BC2FD555922}" srcOrd="0" destOrd="0" presId="urn:microsoft.com/office/officeart/2005/8/layout/vList6"/>
    <dgm:cxn modelId="{FBDEB5D9-E2C5-4AD8-B79B-20EB61B3FB35}" srcId="{AA22327B-5B97-4DD3-A332-DBB3DCBE7E38}" destId="{09A4462A-AF17-422D-8A2E-511D1AD6CFD6}" srcOrd="0" destOrd="0" parTransId="{DB8FA9C9-B329-4630-976F-EDDF40AE81F1}" sibTransId="{9FEADFA9-423A-49E0-B4A1-B776B03208B4}"/>
    <dgm:cxn modelId="{96FB474C-B71D-41DB-80B7-433045BE6276}" srcId="{D16CE53E-C562-4F21-B67B-5D9C0A332D54}" destId="{19528B78-03E7-4C74-BEC1-18C9ED648ADF}" srcOrd="2" destOrd="0" parTransId="{FC320F84-2852-4379-A9E6-0C42CF82EA2F}" sibTransId="{172C08A5-E561-47E7-9EAC-F0BCF9B5D627}"/>
    <dgm:cxn modelId="{5A3585FB-8CFE-44BE-8D7A-442C60627A28}" type="presOf" srcId="{07EBD1D9-B0CA-487B-939B-B1CED624EC83}" destId="{77BA49B2-EA1D-48B0-883B-17698AD4B497}" srcOrd="0" destOrd="3" presId="urn:microsoft.com/office/officeart/2005/8/layout/vList6"/>
    <dgm:cxn modelId="{1E98C7BC-4834-4ABA-BA29-B9BA95373972}" type="presParOf" srcId="{C266DF90-A917-4C27-ABE1-7F8ABA4ABD46}" destId="{DF7A75DE-69C2-4BE5-BB6F-460E6F19CD05}" srcOrd="0" destOrd="0" presId="urn:microsoft.com/office/officeart/2005/8/layout/vList6"/>
    <dgm:cxn modelId="{9DC89942-5847-44EB-BB75-FFA11693774E}" type="presParOf" srcId="{DF7A75DE-69C2-4BE5-BB6F-460E6F19CD05}" destId="{BD3F1A6F-9F52-4C73-8BF2-83E939B37FC2}" srcOrd="0" destOrd="0" presId="urn:microsoft.com/office/officeart/2005/8/layout/vList6"/>
    <dgm:cxn modelId="{3B7F9469-EE84-41ED-9BE7-44B80B46004C}" type="presParOf" srcId="{DF7A75DE-69C2-4BE5-BB6F-460E6F19CD05}" destId="{77BA49B2-EA1D-48B0-883B-17698AD4B497}" srcOrd="1" destOrd="0" presId="urn:microsoft.com/office/officeart/2005/8/layout/vList6"/>
    <dgm:cxn modelId="{3357BC16-AE5D-44B0-B27C-0BD4116240CD}" type="presParOf" srcId="{C266DF90-A917-4C27-ABE1-7F8ABA4ABD46}" destId="{DFE46D97-85DD-4804-AFC8-6084AE1174AE}" srcOrd="1" destOrd="0" presId="urn:microsoft.com/office/officeart/2005/8/layout/vList6"/>
    <dgm:cxn modelId="{1E9E4D5D-B966-4763-90EE-6F2F9965E093}" type="presParOf" srcId="{C266DF90-A917-4C27-ABE1-7F8ABA4ABD46}" destId="{3F9B4356-0D55-4736-AC3A-06740A7F24AD}" srcOrd="2" destOrd="0" presId="urn:microsoft.com/office/officeart/2005/8/layout/vList6"/>
    <dgm:cxn modelId="{679C5897-CD77-40D7-81BA-D108F17D658E}" type="presParOf" srcId="{3F9B4356-0D55-4736-AC3A-06740A7F24AD}" destId="{C043ACE6-939A-40D5-A75E-B6A73488B3DF}" srcOrd="0" destOrd="0" presId="urn:microsoft.com/office/officeart/2005/8/layout/vList6"/>
    <dgm:cxn modelId="{7E6F4748-0C99-4CBE-B13D-AB592AB3982F}" type="presParOf" srcId="{3F9B4356-0D55-4736-AC3A-06740A7F24AD}" destId="{82BF5548-157F-40DB-9B60-6D4F9D50A362}" srcOrd="1" destOrd="0" presId="urn:microsoft.com/office/officeart/2005/8/layout/vList6"/>
    <dgm:cxn modelId="{6C94C5C0-B52F-47A6-BF31-0650C871A34E}" type="presParOf" srcId="{C266DF90-A917-4C27-ABE1-7F8ABA4ABD46}" destId="{8579164C-334F-4801-B7BA-8876848B9041}" srcOrd="3" destOrd="0" presId="urn:microsoft.com/office/officeart/2005/8/layout/vList6"/>
    <dgm:cxn modelId="{0CCA5A46-B94D-450B-8557-45C4BEDF8523}" type="presParOf" srcId="{C266DF90-A917-4C27-ABE1-7F8ABA4ABD46}" destId="{2DA68FF0-B1A8-4FFE-872B-A5FAF34DD7AD}" srcOrd="4" destOrd="0" presId="urn:microsoft.com/office/officeart/2005/8/layout/vList6"/>
    <dgm:cxn modelId="{AB1B210C-30B5-49B3-BDD1-759B809782BD}" type="presParOf" srcId="{2DA68FF0-B1A8-4FFE-872B-A5FAF34DD7AD}" destId="{C1569D86-2035-4FB7-BD18-76E88BE3D081}" srcOrd="0" destOrd="0" presId="urn:microsoft.com/office/officeart/2005/8/layout/vList6"/>
    <dgm:cxn modelId="{BE0D6481-4728-40B4-A009-BFF26799B78C}" type="presParOf" srcId="{2DA68FF0-B1A8-4FFE-872B-A5FAF34DD7AD}" destId="{223A3D37-64A9-49D5-B8E3-41F308717CBF}" srcOrd="1" destOrd="0" presId="urn:microsoft.com/office/officeart/2005/8/layout/vList6"/>
    <dgm:cxn modelId="{C7961677-21F9-440F-A504-0093B9B505B8}" type="presParOf" srcId="{C266DF90-A917-4C27-ABE1-7F8ABA4ABD46}" destId="{363BA326-221A-4DB4-A3D7-07FA5461E8F8}" srcOrd="5" destOrd="0" presId="urn:microsoft.com/office/officeart/2005/8/layout/vList6"/>
    <dgm:cxn modelId="{6AC8CBB3-E17B-45D2-9AF5-62A01D80E909}" type="presParOf" srcId="{C266DF90-A917-4C27-ABE1-7F8ABA4ABD46}" destId="{9D3B3D57-38E0-43CE-A0A3-B73E458B364F}" srcOrd="6" destOrd="0" presId="urn:microsoft.com/office/officeart/2005/8/layout/vList6"/>
    <dgm:cxn modelId="{FF731705-1AF0-48BC-B5E0-C3CC70323F76}" type="presParOf" srcId="{9D3B3D57-38E0-43CE-A0A3-B73E458B364F}" destId="{6781A84E-6284-4D80-8A2E-3BC2FD555922}" srcOrd="0" destOrd="0" presId="urn:microsoft.com/office/officeart/2005/8/layout/vList6"/>
    <dgm:cxn modelId="{36CFCD1A-B156-47D3-809E-6A38C75926D2}" type="presParOf" srcId="{9D3B3D57-38E0-43CE-A0A3-B73E458B364F}" destId="{AEE3F672-4F8B-4F1A-A33B-FE39A0E796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F33D4E-FC0A-445C-8A16-A920C44677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6CE53E-C562-4F21-B67B-5D9C0A332D54}">
      <dgm:prSet phldrT="[Texto]" custT="1"/>
      <dgm:spPr/>
      <dgm:t>
        <a:bodyPr/>
        <a:lstStyle/>
        <a:p>
          <a:pPr algn="l"/>
          <a:r>
            <a:rPr lang="es-ES" sz="1800" dirty="0" smtClean="0">
              <a:latin typeface="Calibri" pitchFamily="34" charset="0"/>
            </a:rPr>
            <a:t>5. Frecuencia de administración</a:t>
          </a:r>
          <a:endParaRPr lang="es-ES" sz="1800" dirty="0">
            <a:latin typeface="Calibri" pitchFamily="34" charset="0"/>
          </a:endParaRPr>
        </a:p>
      </dgm:t>
    </dgm:pt>
    <dgm:pt modelId="{ACB0DD87-EE17-463E-BBA2-78487A405ED9}" type="parTrans" cxnId="{30908B1E-C6D0-4B89-B63B-AB51C6886D71}">
      <dgm:prSet/>
      <dgm:spPr/>
      <dgm:t>
        <a:bodyPr/>
        <a:lstStyle/>
        <a:p>
          <a:endParaRPr lang="es-ES"/>
        </a:p>
      </dgm:t>
    </dgm:pt>
    <dgm:pt modelId="{BFEF2CA9-D6A7-4D65-86A3-458417844CCC}" type="sibTrans" cxnId="{30908B1E-C6D0-4B89-B63B-AB51C6886D71}">
      <dgm:prSet/>
      <dgm:spPr/>
      <dgm:t>
        <a:bodyPr/>
        <a:lstStyle/>
        <a:p>
          <a:endParaRPr lang="es-ES"/>
        </a:p>
      </dgm:t>
    </dgm:pt>
    <dgm:pt modelId="{EEDCA311-8C22-4241-BB5D-364CD03318A0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Respetar  intervalos de administración prescritos</a:t>
          </a:r>
          <a:endParaRPr lang="es-ES" sz="1800" dirty="0">
            <a:latin typeface="Calibri" pitchFamily="34" charset="0"/>
          </a:endParaRPr>
        </a:p>
      </dgm:t>
    </dgm:pt>
    <dgm:pt modelId="{D389610C-BDCC-4D5B-889F-8C3068191FAD}" type="parTrans" cxnId="{180B1C47-BC42-42C8-9E6A-706B9431097C}">
      <dgm:prSet/>
      <dgm:spPr/>
      <dgm:t>
        <a:bodyPr/>
        <a:lstStyle/>
        <a:p>
          <a:endParaRPr lang="es-ES"/>
        </a:p>
      </dgm:t>
    </dgm:pt>
    <dgm:pt modelId="{EDE43488-0C53-4406-B08F-529FA358CA79}" type="sibTrans" cxnId="{180B1C47-BC42-42C8-9E6A-706B9431097C}">
      <dgm:prSet/>
      <dgm:spPr/>
      <dgm:t>
        <a:bodyPr/>
        <a:lstStyle/>
        <a:p>
          <a:endParaRPr lang="es-ES"/>
        </a:p>
      </dgm:t>
    </dgm:pt>
    <dgm:pt modelId="{016DCF2F-8C5D-4FCA-8CBE-E723B895FDB8}">
      <dgm:prSet phldrT="[Texto]" custT="1"/>
      <dgm:spPr/>
      <dgm:t>
        <a:bodyPr/>
        <a:lstStyle/>
        <a:p>
          <a:pPr algn="l"/>
          <a:r>
            <a:rPr lang="es-ES" sz="1800" dirty="0" smtClean="0">
              <a:latin typeface="Calibri" pitchFamily="34" charset="0"/>
            </a:rPr>
            <a:t>8. Vía incorrecta </a:t>
          </a:r>
          <a:endParaRPr lang="es-ES" sz="1800" dirty="0">
            <a:latin typeface="Calibri" pitchFamily="34" charset="0"/>
          </a:endParaRPr>
        </a:p>
      </dgm:t>
    </dgm:pt>
    <dgm:pt modelId="{6CDA5080-29D1-4C9E-A503-28F8BF14A11A}" type="parTrans" cxnId="{8F0C7F31-06A5-4FD2-B166-D20C43E6DF2D}">
      <dgm:prSet/>
      <dgm:spPr/>
      <dgm:t>
        <a:bodyPr/>
        <a:lstStyle/>
        <a:p>
          <a:endParaRPr lang="es-ES"/>
        </a:p>
      </dgm:t>
    </dgm:pt>
    <dgm:pt modelId="{F0D0D712-C67A-4058-B051-CCC84CAA3F19}" type="sibTrans" cxnId="{8F0C7F31-06A5-4FD2-B166-D20C43E6DF2D}">
      <dgm:prSet/>
      <dgm:spPr/>
      <dgm:t>
        <a:bodyPr/>
        <a:lstStyle/>
        <a:p>
          <a:endParaRPr lang="es-ES"/>
        </a:p>
      </dgm:t>
    </dgm:pt>
    <dgm:pt modelId="{0EF84EEA-5CFD-4552-A6C2-7D1AF8B9D962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Asegurar que la vía de administración es la correcta</a:t>
          </a:r>
          <a:endParaRPr lang="es-ES" sz="1800" dirty="0">
            <a:latin typeface="Calibri" pitchFamily="34" charset="0"/>
          </a:endParaRPr>
        </a:p>
      </dgm:t>
    </dgm:pt>
    <dgm:pt modelId="{03AE229A-59CC-4FDD-9613-D2892ACFA3E4}" type="parTrans" cxnId="{2A940059-E781-48F9-89F5-4046AFCDE5AC}">
      <dgm:prSet/>
      <dgm:spPr/>
      <dgm:t>
        <a:bodyPr/>
        <a:lstStyle/>
        <a:p>
          <a:endParaRPr lang="es-ES"/>
        </a:p>
      </dgm:t>
    </dgm:pt>
    <dgm:pt modelId="{8190EC43-4A77-4102-9186-578C0743B10D}" type="sibTrans" cxnId="{2A940059-E781-48F9-89F5-4046AFCDE5AC}">
      <dgm:prSet/>
      <dgm:spPr/>
      <dgm:t>
        <a:bodyPr/>
        <a:lstStyle/>
        <a:p>
          <a:endParaRPr lang="es-ES"/>
        </a:p>
      </dgm:t>
    </dgm:pt>
    <dgm:pt modelId="{FAADEC2B-14D3-4486-8705-FB2333B2EC76}">
      <dgm:prSet custT="1"/>
      <dgm:spPr/>
      <dgm:t>
        <a:bodyPr/>
        <a:lstStyle/>
        <a:p>
          <a:pPr algn="l"/>
          <a:r>
            <a:rPr lang="es-ES" sz="1800" dirty="0" smtClean="0">
              <a:latin typeface="Calibri" pitchFamily="34" charset="0"/>
            </a:rPr>
            <a:t>7. Técnica incorrecta </a:t>
          </a:r>
          <a:endParaRPr lang="es-ES" sz="1800" dirty="0">
            <a:latin typeface="Calibri" pitchFamily="34" charset="0"/>
          </a:endParaRPr>
        </a:p>
      </dgm:t>
    </dgm:pt>
    <dgm:pt modelId="{ADA2B232-9EC4-48ED-A79B-EF0FF8B1D92C}" type="parTrans" cxnId="{139D9791-7E9D-48B7-8131-63526F980FB0}">
      <dgm:prSet/>
      <dgm:spPr/>
      <dgm:t>
        <a:bodyPr/>
        <a:lstStyle/>
        <a:p>
          <a:endParaRPr lang="es-ES"/>
        </a:p>
      </dgm:t>
    </dgm:pt>
    <dgm:pt modelId="{91A8474A-6347-495B-A687-7CF013E8F032}" type="sibTrans" cxnId="{139D9791-7E9D-48B7-8131-63526F980FB0}">
      <dgm:prSet/>
      <dgm:spPr/>
      <dgm:t>
        <a:bodyPr/>
        <a:lstStyle/>
        <a:p>
          <a:endParaRPr lang="es-ES"/>
        </a:p>
      </dgm:t>
    </dgm:pt>
    <dgm:pt modelId="{AA22327B-5B97-4DD3-A332-DBB3DCBE7E38}">
      <dgm:prSet custT="1"/>
      <dgm:spPr/>
      <dgm:t>
        <a:bodyPr/>
        <a:lstStyle/>
        <a:p>
          <a:pPr algn="l"/>
          <a:r>
            <a:rPr lang="es-ES" sz="1800" dirty="0" smtClean="0">
              <a:latin typeface="Calibri" pitchFamily="34" charset="0"/>
            </a:rPr>
            <a:t>6. Error de administración, manipulación</a:t>
          </a:r>
          <a:endParaRPr lang="es-ES" sz="1800" dirty="0">
            <a:latin typeface="Calibri" pitchFamily="34" charset="0"/>
          </a:endParaRPr>
        </a:p>
      </dgm:t>
    </dgm:pt>
    <dgm:pt modelId="{A7F4E0D7-7C47-421D-AECA-7FB5AE7C9135}" type="parTrans" cxnId="{FE4B63A5-3E8E-4BB2-8869-0EE17DBFCBA6}">
      <dgm:prSet/>
      <dgm:spPr/>
      <dgm:t>
        <a:bodyPr/>
        <a:lstStyle/>
        <a:p>
          <a:endParaRPr lang="es-ES"/>
        </a:p>
      </dgm:t>
    </dgm:pt>
    <dgm:pt modelId="{49288262-2E2C-478C-A5AA-9A8471A768A8}" type="sibTrans" cxnId="{FE4B63A5-3E8E-4BB2-8869-0EE17DBFCBA6}">
      <dgm:prSet/>
      <dgm:spPr/>
      <dgm:t>
        <a:bodyPr/>
        <a:lstStyle/>
        <a:p>
          <a:endParaRPr lang="es-ES"/>
        </a:p>
      </dgm:t>
    </dgm:pt>
    <dgm:pt modelId="{78FCD8F2-153B-4548-89F1-DB35F52C9C69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Si en la prescripción no aparece la vía de administración, consultar</a:t>
          </a:r>
          <a:endParaRPr lang="es-ES" sz="1800" dirty="0">
            <a:latin typeface="Calibri" pitchFamily="34" charset="0"/>
          </a:endParaRPr>
        </a:p>
      </dgm:t>
    </dgm:pt>
    <dgm:pt modelId="{F33D4904-72C4-4CCB-AFAF-4967F0912D37}" type="parTrans" cxnId="{2893B83A-D310-4651-9017-691BBAF8FEEB}">
      <dgm:prSet/>
      <dgm:spPr/>
      <dgm:t>
        <a:bodyPr/>
        <a:lstStyle/>
        <a:p>
          <a:endParaRPr lang="es-ES"/>
        </a:p>
      </dgm:t>
    </dgm:pt>
    <dgm:pt modelId="{5A919D01-06CB-4790-AD18-A4D476CDC977}" type="sibTrans" cxnId="{2893B83A-D310-4651-9017-691BBAF8FEEB}">
      <dgm:prSet/>
      <dgm:spPr/>
      <dgm:t>
        <a:bodyPr/>
        <a:lstStyle/>
        <a:p>
          <a:endParaRPr lang="es-ES"/>
        </a:p>
      </dgm:t>
    </dgm:pt>
    <dgm:pt modelId="{EB1202CD-8785-45DF-BAA2-3EF83C35474D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Antes de  preparar y administrar un fármaco es importante el lavado de manos</a:t>
          </a:r>
          <a:endParaRPr lang="es-ES" sz="1800" dirty="0">
            <a:latin typeface="Calibri" pitchFamily="34" charset="0"/>
          </a:endParaRPr>
        </a:p>
      </dgm:t>
    </dgm:pt>
    <dgm:pt modelId="{66E64208-616B-472B-99C7-4998535B7D70}" type="parTrans" cxnId="{C65E2ED8-419B-4AE6-A575-F57E85978C7B}">
      <dgm:prSet/>
      <dgm:spPr/>
      <dgm:t>
        <a:bodyPr/>
        <a:lstStyle/>
        <a:p>
          <a:endParaRPr lang="es-ES"/>
        </a:p>
      </dgm:t>
    </dgm:pt>
    <dgm:pt modelId="{70409660-22CF-4E10-9962-5905879DE416}" type="sibTrans" cxnId="{C65E2ED8-419B-4AE6-A575-F57E85978C7B}">
      <dgm:prSet/>
      <dgm:spPr/>
      <dgm:t>
        <a:bodyPr/>
        <a:lstStyle/>
        <a:p>
          <a:endParaRPr lang="es-ES"/>
        </a:p>
      </dgm:t>
    </dgm:pt>
    <dgm:pt modelId="{E04353B5-D045-43C7-AF24-2C5CE99A8EC9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No usar los 5 correctos</a:t>
          </a:r>
          <a:endParaRPr lang="es-ES" sz="1800" dirty="0">
            <a:latin typeface="Calibri" pitchFamily="34" charset="0"/>
          </a:endParaRPr>
        </a:p>
      </dgm:t>
    </dgm:pt>
    <dgm:pt modelId="{E12F323C-8C1C-454B-B87D-4023C3508A2C}" type="parTrans" cxnId="{759B4C10-9B03-49DE-8BFA-25580C11ECFF}">
      <dgm:prSet/>
      <dgm:spPr/>
      <dgm:t>
        <a:bodyPr/>
        <a:lstStyle/>
        <a:p>
          <a:endParaRPr lang="es-ES"/>
        </a:p>
      </dgm:t>
    </dgm:pt>
    <dgm:pt modelId="{F9F49E83-A128-40CB-B36F-A0B0CAD9809B}" type="sibTrans" cxnId="{759B4C10-9B03-49DE-8BFA-25580C11ECFF}">
      <dgm:prSet/>
      <dgm:spPr/>
      <dgm:t>
        <a:bodyPr/>
        <a:lstStyle/>
        <a:p>
          <a:endParaRPr lang="es-ES"/>
        </a:p>
      </dgm:t>
    </dgm:pt>
    <dgm:pt modelId="{7AA1E365-CCC0-4579-80C1-745E82B208E1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Interrupciones al preparar el fármaco</a:t>
          </a:r>
          <a:endParaRPr lang="es-ES" sz="1800" dirty="0">
            <a:latin typeface="Calibri" pitchFamily="34" charset="0"/>
          </a:endParaRPr>
        </a:p>
      </dgm:t>
    </dgm:pt>
    <dgm:pt modelId="{D97B4B20-FA13-4D32-8BF6-994CA5F0D793}" type="parTrans" cxnId="{9004281B-314D-44B5-9424-4814CCDDDA84}">
      <dgm:prSet/>
      <dgm:spPr/>
      <dgm:t>
        <a:bodyPr/>
        <a:lstStyle/>
        <a:p>
          <a:endParaRPr lang="es-ES"/>
        </a:p>
      </dgm:t>
    </dgm:pt>
    <dgm:pt modelId="{B1D3BC48-5337-4BC8-809F-360F21DA1FD4}" type="sibTrans" cxnId="{9004281B-314D-44B5-9424-4814CCDDDA84}">
      <dgm:prSet/>
      <dgm:spPr/>
      <dgm:t>
        <a:bodyPr/>
        <a:lstStyle/>
        <a:p>
          <a:endParaRPr lang="es-ES"/>
        </a:p>
      </dgm:t>
    </dgm:pt>
    <dgm:pt modelId="{C266DF90-A917-4C27-ABE1-7F8ABA4ABD46}" type="pres">
      <dgm:prSet presAssocID="{8BF33D4E-FC0A-445C-8A16-A920C44677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7A75DE-69C2-4BE5-BB6F-460E6F19CD05}" type="pres">
      <dgm:prSet presAssocID="{D16CE53E-C562-4F21-B67B-5D9C0A332D54}" presName="linNode" presStyleCnt="0"/>
      <dgm:spPr/>
    </dgm:pt>
    <dgm:pt modelId="{BD3F1A6F-9F52-4C73-8BF2-83E939B37FC2}" type="pres">
      <dgm:prSet presAssocID="{D16CE53E-C562-4F21-B67B-5D9C0A332D54}" presName="parentShp" presStyleLbl="node1" presStyleIdx="0" presStyleCnt="4" custScaleY="166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BA49B2-EA1D-48B0-883B-17698AD4B497}" type="pres">
      <dgm:prSet presAssocID="{D16CE53E-C562-4F21-B67B-5D9C0A332D54}" presName="childShp" presStyleLbl="bgAccFollowNode1" presStyleIdx="0" presStyleCnt="4" custScaleY="231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46D97-85DD-4804-AFC8-6084AE1174AE}" type="pres">
      <dgm:prSet presAssocID="{BFEF2CA9-D6A7-4D65-86A3-458417844CCC}" presName="spacing" presStyleCnt="0"/>
      <dgm:spPr/>
    </dgm:pt>
    <dgm:pt modelId="{3F9B4356-0D55-4736-AC3A-06740A7F24AD}" type="pres">
      <dgm:prSet presAssocID="{AA22327B-5B97-4DD3-A332-DBB3DCBE7E38}" presName="linNode" presStyleCnt="0"/>
      <dgm:spPr/>
    </dgm:pt>
    <dgm:pt modelId="{C043ACE6-939A-40D5-A75E-B6A73488B3DF}" type="pres">
      <dgm:prSet presAssocID="{AA22327B-5B97-4DD3-A332-DBB3DCBE7E38}" presName="parentShp" presStyleLbl="node1" presStyleIdx="1" presStyleCnt="4" custScaleY="2489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F5548-157F-40DB-9B60-6D4F9D50A362}" type="pres">
      <dgm:prSet presAssocID="{AA22327B-5B97-4DD3-A332-DBB3DCBE7E38}" presName="childShp" presStyleLbl="bgAccFollowNode1" presStyleIdx="1" presStyleCnt="4" custScaleY="480639" custLinFactNeighborX="381" custLinFactNeighborY="39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9164C-334F-4801-B7BA-8876848B9041}" type="pres">
      <dgm:prSet presAssocID="{49288262-2E2C-478C-A5AA-9A8471A768A8}" presName="spacing" presStyleCnt="0"/>
      <dgm:spPr/>
    </dgm:pt>
    <dgm:pt modelId="{2DA68FF0-B1A8-4FFE-872B-A5FAF34DD7AD}" type="pres">
      <dgm:prSet presAssocID="{FAADEC2B-14D3-4486-8705-FB2333B2EC76}" presName="linNode" presStyleCnt="0"/>
      <dgm:spPr/>
    </dgm:pt>
    <dgm:pt modelId="{C1569D86-2035-4FB7-BD18-76E88BE3D081}" type="pres">
      <dgm:prSet presAssocID="{FAADEC2B-14D3-4486-8705-FB2333B2EC76}" presName="parentShp" presStyleLbl="node1" presStyleIdx="2" presStyleCnt="4" custScaleY="215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A3D37-64A9-49D5-B8E3-41F308717CBF}" type="pres">
      <dgm:prSet presAssocID="{FAADEC2B-14D3-4486-8705-FB2333B2EC76}" presName="childShp" presStyleLbl="bgAccFollowNode1" presStyleIdx="2" presStyleCnt="4" custScaleY="2254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3BA326-221A-4DB4-A3D7-07FA5461E8F8}" type="pres">
      <dgm:prSet presAssocID="{91A8474A-6347-495B-A687-7CF013E8F032}" presName="spacing" presStyleCnt="0"/>
      <dgm:spPr/>
    </dgm:pt>
    <dgm:pt modelId="{9D3B3D57-38E0-43CE-A0A3-B73E458B364F}" type="pres">
      <dgm:prSet presAssocID="{016DCF2F-8C5D-4FCA-8CBE-E723B895FDB8}" presName="linNode" presStyleCnt="0"/>
      <dgm:spPr/>
    </dgm:pt>
    <dgm:pt modelId="{6781A84E-6284-4D80-8A2E-3BC2FD555922}" type="pres">
      <dgm:prSet presAssocID="{016DCF2F-8C5D-4FCA-8CBE-E723B895FDB8}" presName="parentShp" presStyleLbl="node1" presStyleIdx="3" presStyleCnt="4" custScaleY="1612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3F672-4F8B-4F1A-A33B-FE39A0E796CB}" type="pres">
      <dgm:prSet presAssocID="{016DCF2F-8C5D-4FCA-8CBE-E723B895FDB8}" presName="childShp" presStyleLbl="bgAccFollowNode1" presStyleIdx="3" presStyleCnt="4" custScaleY="5332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DC9414-CB6B-48C5-90DD-954163E3E379}" type="presOf" srcId="{8BF33D4E-FC0A-445C-8A16-A920C44677CA}" destId="{C266DF90-A917-4C27-ABE1-7F8ABA4ABD46}" srcOrd="0" destOrd="0" presId="urn:microsoft.com/office/officeart/2005/8/layout/vList6"/>
    <dgm:cxn modelId="{C65E2ED8-419B-4AE6-A575-F57E85978C7B}" srcId="{AA22327B-5B97-4DD3-A332-DBB3DCBE7E38}" destId="{EB1202CD-8785-45DF-BAA2-3EF83C35474D}" srcOrd="0" destOrd="0" parTransId="{66E64208-616B-472B-99C7-4998535B7D70}" sibTransId="{70409660-22CF-4E10-9962-5905879DE416}"/>
    <dgm:cxn modelId="{6DAE5DB6-332D-46CB-9983-BED6136EC235}" type="presOf" srcId="{0EF84EEA-5CFD-4552-A6C2-7D1AF8B9D962}" destId="{AEE3F672-4F8B-4F1A-A33B-FE39A0E796CB}" srcOrd="0" destOrd="0" presId="urn:microsoft.com/office/officeart/2005/8/layout/vList6"/>
    <dgm:cxn modelId="{FFA32DFC-8696-41B6-AE6E-3ABC05F40968}" type="presOf" srcId="{D16CE53E-C562-4F21-B67B-5D9C0A332D54}" destId="{BD3F1A6F-9F52-4C73-8BF2-83E939B37FC2}" srcOrd="0" destOrd="0" presId="urn:microsoft.com/office/officeart/2005/8/layout/vList6"/>
    <dgm:cxn modelId="{FE4B63A5-3E8E-4BB2-8869-0EE17DBFCBA6}" srcId="{8BF33D4E-FC0A-445C-8A16-A920C44677CA}" destId="{AA22327B-5B97-4DD3-A332-DBB3DCBE7E38}" srcOrd="1" destOrd="0" parTransId="{A7F4E0D7-7C47-421D-AECA-7FB5AE7C9135}" sibTransId="{49288262-2E2C-478C-A5AA-9A8471A768A8}"/>
    <dgm:cxn modelId="{936336D6-935F-4887-9C74-3B0B0F448EA4}" type="presOf" srcId="{FAADEC2B-14D3-4486-8705-FB2333B2EC76}" destId="{C1569D86-2035-4FB7-BD18-76E88BE3D081}" srcOrd="0" destOrd="0" presId="urn:microsoft.com/office/officeart/2005/8/layout/vList6"/>
    <dgm:cxn modelId="{8F0C7F31-06A5-4FD2-B166-D20C43E6DF2D}" srcId="{8BF33D4E-FC0A-445C-8A16-A920C44677CA}" destId="{016DCF2F-8C5D-4FCA-8CBE-E723B895FDB8}" srcOrd="3" destOrd="0" parTransId="{6CDA5080-29D1-4C9E-A503-28F8BF14A11A}" sibTransId="{F0D0D712-C67A-4058-B051-CCC84CAA3F19}"/>
    <dgm:cxn modelId="{9004281B-314D-44B5-9424-4814CCDDDA84}" srcId="{AA22327B-5B97-4DD3-A332-DBB3DCBE7E38}" destId="{7AA1E365-CCC0-4579-80C1-745E82B208E1}" srcOrd="1" destOrd="0" parTransId="{D97B4B20-FA13-4D32-8BF6-994CA5F0D793}" sibTransId="{B1D3BC48-5337-4BC8-809F-360F21DA1FD4}"/>
    <dgm:cxn modelId="{D869F90A-774E-4AFE-9CE0-E11F69AB4A02}" type="presOf" srcId="{016DCF2F-8C5D-4FCA-8CBE-E723B895FDB8}" destId="{6781A84E-6284-4D80-8A2E-3BC2FD555922}" srcOrd="0" destOrd="0" presId="urn:microsoft.com/office/officeart/2005/8/layout/vList6"/>
    <dgm:cxn modelId="{2893B83A-D310-4651-9017-691BBAF8FEEB}" srcId="{016DCF2F-8C5D-4FCA-8CBE-E723B895FDB8}" destId="{78FCD8F2-153B-4548-89F1-DB35F52C9C69}" srcOrd="1" destOrd="0" parTransId="{F33D4904-72C4-4CCB-AFAF-4967F0912D37}" sibTransId="{5A919D01-06CB-4790-AD18-A4D476CDC977}"/>
    <dgm:cxn modelId="{0DF275BC-3D92-4147-93C0-8022576C5EB6}" type="presOf" srcId="{EB1202CD-8785-45DF-BAA2-3EF83C35474D}" destId="{82BF5548-157F-40DB-9B60-6D4F9D50A362}" srcOrd="0" destOrd="0" presId="urn:microsoft.com/office/officeart/2005/8/layout/vList6"/>
    <dgm:cxn modelId="{DC4D8017-14CA-4F8E-9BA7-5C576B6ED143}" type="presOf" srcId="{78FCD8F2-153B-4548-89F1-DB35F52C9C69}" destId="{AEE3F672-4F8B-4F1A-A33B-FE39A0E796CB}" srcOrd="0" destOrd="1" presId="urn:microsoft.com/office/officeart/2005/8/layout/vList6"/>
    <dgm:cxn modelId="{2A940059-E781-48F9-89F5-4046AFCDE5AC}" srcId="{016DCF2F-8C5D-4FCA-8CBE-E723B895FDB8}" destId="{0EF84EEA-5CFD-4552-A6C2-7D1AF8B9D962}" srcOrd="0" destOrd="0" parTransId="{03AE229A-59CC-4FDD-9613-D2892ACFA3E4}" sibTransId="{8190EC43-4A77-4102-9186-578C0743B10D}"/>
    <dgm:cxn modelId="{BB64BFD0-A55E-41D4-8BD3-ED6E297D3EA6}" type="presOf" srcId="{E04353B5-D045-43C7-AF24-2C5CE99A8EC9}" destId="{223A3D37-64A9-49D5-B8E3-41F308717CBF}" srcOrd="0" destOrd="0" presId="urn:microsoft.com/office/officeart/2005/8/layout/vList6"/>
    <dgm:cxn modelId="{30908B1E-C6D0-4B89-B63B-AB51C6886D71}" srcId="{8BF33D4E-FC0A-445C-8A16-A920C44677CA}" destId="{D16CE53E-C562-4F21-B67B-5D9C0A332D54}" srcOrd="0" destOrd="0" parTransId="{ACB0DD87-EE17-463E-BBA2-78487A405ED9}" sibTransId="{BFEF2CA9-D6A7-4D65-86A3-458417844CCC}"/>
    <dgm:cxn modelId="{16C8C24D-0041-4738-BAD6-8289A8B51C63}" type="presOf" srcId="{AA22327B-5B97-4DD3-A332-DBB3DCBE7E38}" destId="{C043ACE6-939A-40D5-A75E-B6A73488B3DF}" srcOrd="0" destOrd="0" presId="urn:microsoft.com/office/officeart/2005/8/layout/vList6"/>
    <dgm:cxn modelId="{DA047652-ABE2-4FB7-AB17-5729080EECB2}" type="presOf" srcId="{EEDCA311-8C22-4241-BB5D-364CD03318A0}" destId="{77BA49B2-EA1D-48B0-883B-17698AD4B497}" srcOrd="0" destOrd="0" presId="urn:microsoft.com/office/officeart/2005/8/layout/vList6"/>
    <dgm:cxn modelId="{759B4C10-9B03-49DE-8BFA-25580C11ECFF}" srcId="{FAADEC2B-14D3-4486-8705-FB2333B2EC76}" destId="{E04353B5-D045-43C7-AF24-2C5CE99A8EC9}" srcOrd="0" destOrd="0" parTransId="{E12F323C-8C1C-454B-B87D-4023C3508A2C}" sibTransId="{F9F49E83-A128-40CB-B36F-A0B0CAD9809B}"/>
    <dgm:cxn modelId="{139D9791-7E9D-48B7-8131-63526F980FB0}" srcId="{8BF33D4E-FC0A-445C-8A16-A920C44677CA}" destId="{FAADEC2B-14D3-4486-8705-FB2333B2EC76}" srcOrd="2" destOrd="0" parTransId="{ADA2B232-9EC4-48ED-A79B-EF0FF8B1D92C}" sibTransId="{91A8474A-6347-495B-A687-7CF013E8F032}"/>
    <dgm:cxn modelId="{180B1C47-BC42-42C8-9E6A-706B9431097C}" srcId="{D16CE53E-C562-4F21-B67B-5D9C0A332D54}" destId="{EEDCA311-8C22-4241-BB5D-364CD03318A0}" srcOrd="0" destOrd="0" parTransId="{D389610C-BDCC-4D5B-889F-8C3068191FAD}" sibTransId="{EDE43488-0C53-4406-B08F-529FA358CA79}"/>
    <dgm:cxn modelId="{BB3DCC86-DE8E-45E2-A81E-C162507438CE}" type="presOf" srcId="{7AA1E365-CCC0-4579-80C1-745E82B208E1}" destId="{82BF5548-157F-40DB-9B60-6D4F9D50A362}" srcOrd="0" destOrd="1" presId="urn:microsoft.com/office/officeart/2005/8/layout/vList6"/>
    <dgm:cxn modelId="{FC5EE139-E8D3-4AE8-B8C0-37F374B78A93}" type="presParOf" srcId="{C266DF90-A917-4C27-ABE1-7F8ABA4ABD46}" destId="{DF7A75DE-69C2-4BE5-BB6F-460E6F19CD05}" srcOrd="0" destOrd="0" presId="urn:microsoft.com/office/officeart/2005/8/layout/vList6"/>
    <dgm:cxn modelId="{494E6F74-8C27-4C8E-AD70-5EE694001EB3}" type="presParOf" srcId="{DF7A75DE-69C2-4BE5-BB6F-460E6F19CD05}" destId="{BD3F1A6F-9F52-4C73-8BF2-83E939B37FC2}" srcOrd="0" destOrd="0" presId="urn:microsoft.com/office/officeart/2005/8/layout/vList6"/>
    <dgm:cxn modelId="{505C78A6-CADB-48B2-B2EE-C952811FFB82}" type="presParOf" srcId="{DF7A75DE-69C2-4BE5-BB6F-460E6F19CD05}" destId="{77BA49B2-EA1D-48B0-883B-17698AD4B497}" srcOrd="1" destOrd="0" presId="urn:microsoft.com/office/officeart/2005/8/layout/vList6"/>
    <dgm:cxn modelId="{3854FDA6-AF7F-414D-B08A-B69C46AF7A6A}" type="presParOf" srcId="{C266DF90-A917-4C27-ABE1-7F8ABA4ABD46}" destId="{DFE46D97-85DD-4804-AFC8-6084AE1174AE}" srcOrd="1" destOrd="0" presId="urn:microsoft.com/office/officeart/2005/8/layout/vList6"/>
    <dgm:cxn modelId="{74AF3D55-44F5-45DE-9BD3-6ED3C50FE57D}" type="presParOf" srcId="{C266DF90-A917-4C27-ABE1-7F8ABA4ABD46}" destId="{3F9B4356-0D55-4736-AC3A-06740A7F24AD}" srcOrd="2" destOrd="0" presId="urn:microsoft.com/office/officeart/2005/8/layout/vList6"/>
    <dgm:cxn modelId="{54F9D316-FDC1-4BD6-8BA2-8EA3948BF3FB}" type="presParOf" srcId="{3F9B4356-0D55-4736-AC3A-06740A7F24AD}" destId="{C043ACE6-939A-40D5-A75E-B6A73488B3DF}" srcOrd="0" destOrd="0" presId="urn:microsoft.com/office/officeart/2005/8/layout/vList6"/>
    <dgm:cxn modelId="{97C08CFB-E17D-43A1-8BEF-A59E4D3FF2F7}" type="presParOf" srcId="{3F9B4356-0D55-4736-AC3A-06740A7F24AD}" destId="{82BF5548-157F-40DB-9B60-6D4F9D50A362}" srcOrd="1" destOrd="0" presId="urn:microsoft.com/office/officeart/2005/8/layout/vList6"/>
    <dgm:cxn modelId="{C179B3F7-8235-4FF2-817D-780EBB451BB4}" type="presParOf" srcId="{C266DF90-A917-4C27-ABE1-7F8ABA4ABD46}" destId="{8579164C-334F-4801-B7BA-8876848B9041}" srcOrd="3" destOrd="0" presId="urn:microsoft.com/office/officeart/2005/8/layout/vList6"/>
    <dgm:cxn modelId="{D66077F3-1404-4AF2-B7B9-3B50E46DE9E2}" type="presParOf" srcId="{C266DF90-A917-4C27-ABE1-7F8ABA4ABD46}" destId="{2DA68FF0-B1A8-4FFE-872B-A5FAF34DD7AD}" srcOrd="4" destOrd="0" presId="urn:microsoft.com/office/officeart/2005/8/layout/vList6"/>
    <dgm:cxn modelId="{878FACF2-886B-469D-BBDA-4A16FB803923}" type="presParOf" srcId="{2DA68FF0-B1A8-4FFE-872B-A5FAF34DD7AD}" destId="{C1569D86-2035-4FB7-BD18-76E88BE3D081}" srcOrd="0" destOrd="0" presId="urn:microsoft.com/office/officeart/2005/8/layout/vList6"/>
    <dgm:cxn modelId="{DE2797C0-4B4D-4A8C-B165-9AE69F65EE7C}" type="presParOf" srcId="{2DA68FF0-B1A8-4FFE-872B-A5FAF34DD7AD}" destId="{223A3D37-64A9-49D5-B8E3-41F308717CBF}" srcOrd="1" destOrd="0" presId="urn:microsoft.com/office/officeart/2005/8/layout/vList6"/>
    <dgm:cxn modelId="{E3B15573-CF22-48FF-9718-53BA4B3430BF}" type="presParOf" srcId="{C266DF90-A917-4C27-ABE1-7F8ABA4ABD46}" destId="{363BA326-221A-4DB4-A3D7-07FA5461E8F8}" srcOrd="5" destOrd="0" presId="urn:microsoft.com/office/officeart/2005/8/layout/vList6"/>
    <dgm:cxn modelId="{D77C4741-8926-49A4-95E4-3DAF866D1CA2}" type="presParOf" srcId="{C266DF90-A917-4C27-ABE1-7F8ABA4ABD46}" destId="{9D3B3D57-38E0-43CE-A0A3-B73E458B364F}" srcOrd="6" destOrd="0" presId="urn:microsoft.com/office/officeart/2005/8/layout/vList6"/>
    <dgm:cxn modelId="{D4B4CB4D-27A0-4411-81CC-57D2CF7DEE60}" type="presParOf" srcId="{9D3B3D57-38E0-43CE-A0A3-B73E458B364F}" destId="{6781A84E-6284-4D80-8A2E-3BC2FD555922}" srcOrd="0" destOrd="0" presId="urn:microsoft.com/office/officeart/2005/8/layout/vList6"/>
    <dgm:cxn modelId="{FBFC9821-66F0-4678-A80F-4D365852D643}" type="presParOf" srcId="{9D3B3D57-38E0-43CE-A0A3-B73E458B364F}" destId="{AEE3F672-4F8B-4F1A-A33B-FE39A0E796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F33D4E-FC0A-445C-8A16-A920C44677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6CE53E-C562-4F21-B67B-5D9C0A332D54}">
      <dgm:prSet phldrT="[Texto]" custT="1"/>
      <dgm:spPr/>
      <dgm:t>
        <a:bodyPr/>
        <a:lstStyle/>
        <a:p>
          <a:pPr algn="l"/>
          <a:r>
            <a:rPr lang="es-ES" sz="1900" dirty="0" smtClean="0"/>
            <a:t>9. Velocidad de administración </a:t>
          </a:r>
          <a:endParaRPr lang="es-ES" sz="1900" dirty="0"/>
        </a:p>
      </dgm:t>
    </dgm:pt>
    <dgm:pt modelId="{ACB0DD87-EE17-463E-BBA2-78487A405ED9}" type="parTrans" cxnId="{30908B1E-C6D0-4B89-B63B-AB51C6886D71}">
      <dgm:prSet/>
      <dgm:spPr/>
      <dgm:t>
        <a:bodyPr/>
        <a:lstStyle/>
        <a:p>
          <a:endParaRPr lang="es-ES"/>
        </a:p>
      </dgm:t>
    </dgm:pt>
    <dgm:pt modelId="{BFEF2CA9-D6A7-4D65-86A3-458417844CCC}" type="sibTrans" cxnId="{30908B1E-C6D0-4B89-B63B-AB51C6886D71}">
      <dgm:prSet/>
      <dgm:spPr/>
      <dgm:t>
        <a:bodyPr/>
        <a:lstStyle/>
        <a:p>
          <a:endParaRPr lang="es-ES"/>
        </a:p>
      </dgm:t>
    </dgm:pt>
    <dgm:pt modelId="{EEDCA311-8C22-4241-BB5D-364CD03318A0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Respetar las indicaciones prescritas</a:t>
          </a:r>
          <a:endParaRPr lang="es-ES" sz="1800" dirty="0">
            <a:latin typeface="Calibri" pitchFamily="34" charset="0"/>
          </a:endParaRPr>
        </a:p>
      </dgm:t>
    </dgm:pt>
    <dgm:pt modelId="{D389610C-BDCC-4D5B-889F-8C3068191FAD}" type="parTrans" cxnId="{180B1C47-BC42-42C8-9E6A-706B9431097C}">
      <dgm:prSet/>
      <dgm:spPr/>
      <dgm:t>
        <a:bodyPr/>
        <a:lstStyle/>
        <a:p>
          <a:endParaRPr lang="es-ES"/>
        </a:p>
      </dgm:t>
    </dgm:pt>
    <dgm:pt modelId="{EDE43488-0C53-4406-B08F-529FA358CA79}" type="sibTrans" cxnId="{180B1C47-BC42-42C8-9E6A-706B9431097C}">
      <dgm:prSet/>
      <dgm:spPr/>
      <dgm:t>
        <a:bodyPr/>
        <a:lstStyle/>
        <a:p>
          <a:endParaRPr lang="es-ES"/>
        </a:p>
      </dgm:t>
    </dgm:pt>
    <dgm:pt modelId="{016DCF2F-8C5D-4FCA-8CBE-E723B895FDB8}">
      <dgm:prSet phldrT="[Texto]" custT="1"/>
      <dgm:spPr/>
      <dgm:t>
        <a:bodyPr/>
        <a:lstStyle/>
        <a:p>
          <a:pPr algn="l"/>
          <a:r>
            <a:rPr lang="es-ES" sz="1900" dirty="0" smtClean="0"/>
            <a:t>12.  Duración del tratamiento</a:t>
          </a:r>
          <a:endParaRPr lang="es-ES" sz="1900" dirty="0"/>
        </a:p>
      </dgm:t>
    </dgm:pt>
    <dgm:pt modelId="{6CDA5080-29D1-4C9E-A503-28F8BF14A11A}" type="parTrans" cxnId="{8F0C7F31-06A5-4FD2-B166-D20C43E6DF2D}">
      <dgm:prSet/>
      <dgm:spPr/>
      <dgm:t>
        <a:bodyPr/>
        <a:lstStyle/>
        <a:p>
          <a:endParaRPr lang="es-ES"/>
        </a:p>
      </dgm:t>
    </dgm:pt>
    <dgm:pt modelId="{F0D0D712-C67A-4058-B051-CCC84CAA3F19}" type="sibTrans" cxnId="{8F0C7F31-06A5-4FD2-B166-D20C43E6DF2D}">
      <dgm:prSet/>
      <dgm:spPr/>
      <dgm:t>
        <a:bodyPr/>
        <a:lstStyle/>
        <a:p>
          <a:endParaRPr lang="es-ES"/>
        </a:p>
      </dgm:t>
    </dgm:pt>
    <dgm:pt modelId="{0EF84EEA-5CFD-4552-A6C2-7D1AF8B9D962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Comprobar ordenes de tratamiento prescritas</a:t>
          </a:r>
          <a:endParaRPr lang="es-ES" sz="1800" dirty="0">
            <a:latin typeface="Calibri" pitchFamily="34" charset="0"/>
          </a:endParaRPr>
        </a:p>
      </dgm:t>
    </dgm:pt>
    <dgm:pt modelId="{03AE229A-59CC-4FDD-9613-D2892ACFA3E4}" type="parTrans" cxnId="{2A940059-E781-48F9-89F5-4046AFCDE5AC}">
      <dgm:prSet/>
      <dgm:spPr/>
      <dgm:t>
        <a:bodyPr/>
        <a:lstStyle/>
        <a:p>
          <a:endParaRPr lang="es-ES"/>
        </a:p>
      </dgm:t>
    </dgm:pt>
    <dgm:pt modelId="{8190EC43-4A77-4102-9186-578C0743B10D}" type="sibTrans" cxnId="{2A940059-E781-48F9-89F5-4046AFCDE5AC}">
      <dgm:prSet/>
      <dgm:spPr/>
      <dgm:t>
        <a:bodyPr/>
        <a:lstStyle/>
        <a:p>
          <a:endParaRPr lang="es-ES"/>
        </a:p>
      </dgm:t>
    </dgm:pt>
    <dgm:pt modelId="{FAADEC2B-14D3-4486-8705-FB2333B2EC76}">
      <dgm:prSet custT="1"/>
      <dgm:spPr/>
      <dgm:t>
        <a:bodyPr/>
        <a:lstStyle/>
        <a:p>
          <a:pPr algn="l"/>
          <a:r>
            <a:rPr lang="es-ES" sz="1900" dirty="0" smtClean="0"/>
            <a:t>11. Paciente equivocado  </a:t>
          </a:r>
          <a:endParaRPr lang="es-ES" sz="1900" dirty="0"/>
        </a:p>
      </dgm:t>
    </dgm:pt>
    <dgm:pt modelId="{ADA2B232-9EC4-48ED-A79B-EF0FF8B1D92C}" type="parTrans" cxnId="{139D9791-7E9D-48B7-8131-63526F980FB0}">
      <dgm:prSet/>
      <dgm:spPr/>
      <dgm:t>
        <a:bodyPr/>
        <a:lstStyle/>
        <a:p>
          <a:endParaRPr lang="es-ES"/>
        </a:p>
      </dgm:t>
    </dgm:pt>
    <dgm:pt modelId="{91A8474A-6347-495B-A687-7CF013E8F032}" type="sibTrans" cxnId="{139D9791-7E9D-48B7-8131-63526F980FB0}">
      <dgm:prSet/>
      <dgm:spPr/>
      <dgm:t>
        <a:bodyPr/>
        <a:lstStyle/>
        <a:p>
          <a:endParaRPr lang="es-ES"/>
        </a:p>
      </dgm:t>
    </dgm:pt>
    <dgm:pt modelId="{AA22327B-5B97-4DD3-A332-DBB3DCBE7E38}">
      <dgm:prSet custT="1"/>
      <dgm:spPr/>
      <dgm:t>
        <a:bodyPr/>
        <a:lstStyle/>
        <a:p>
          <a:pPr algn="l"/>
          <a:r>
            <a:rPr lang="es-ES" sz="1900" dirty="0" smtClean="0"/>
            <a:t>10. Hora incorrecta de administración</a:t>
          </a:r>
          <a:endParaRPr lang="es-ES" sz="1900" dirty="0"/>
        </a:p>
      </dgm:t>
    </dgm:pt>
    <dgm:pt modelId="{A7F4E0D7-7C47-421D-AECA-7FB5AE7C9135}" type="parTrans" cxnId="{FE4B63A5-3E8E-4BB2-8869-0EE17DBFCBA6}">
      <dgm:prSet/>
      <dgm:spPr/>
      <dgm:t>
        <a:bodyPr/>
        <a:lstStyle/>
        <a:p>
          <a:endParaRPr lang="es-ES"/>
        </a:p>
      </dgm:t>
    </dgm:pt>
    <dgm:pt modelId="{49288262-2E2C-478C-A5AA-9A8471A768A8}" type="sibTrans" cxnId="{FE4B63A5-3E8E-4BB2-8869-0EE17DBFCBA6}">
      <dgm:prSet/>
      <dgm:spPr/>
      <dgm:t>
        <a:bodyPr/>
        <a:lstStyle/>
        <a:p>
          <a:endParaRPr lang="es-ES"/>
        </a:p>
      </dgm:t>
    </dgm:pt>
    <dgm:pt modelId="{11B8848C-F186-4985-B637-FBF9ECFB1F15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Comprobar la identidad del paciente</a:t>
          </a:r>
          <a:endParaRPr lang="es-ES" sz="1800" dirty="0">
            <a:latin typeface="Calibri" pitchFamily="34" charset="0"/>
          </a:endParaRPr>
        </a:p>
      </dgm:t>
    </dgm:pt>
    <dgm:pt modelId="{B16AF6BB-D249-4330-B6BA-F6E0BFD1D266}" type="parTrans" cxnId="{23AEF999-8CCB-4FD8-A250-E6C32DECAE69}">
      <dgm:prSet/>
      <dgm:spPr/>
      <dgm:t>
        <a:bodyPr/>
        <a:lstStyle/>
        <a:p>
          <a:endParaRPr lang="es-ES"/>
        </a:p>
      </dgm:t>
    </dgm:pt>
    <dgm:pt modelId="{8AC4C185-995B-4D35-9D6A-F687BC642A09}" type="sibTrans" cxnId="{23AEF999-8CCB-4FD8-A250-E6C32DECAE69}">
      <dgm:prSet/>
      <dgm:spPr/>
      <dgm:t>
        <a:bodyPr/>
        <a:lstStyle/>
        <a:p>
          <a:endParaRPr lang="es-ES"/>
        </a:p>
      </dgm:t>
    </dgm:pt>
    <dgm:pt modelId="{03FF0DDC-0E0A-41ED-8DEF-B853BB614EA9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Respetar hora de administración de fármacos que exijan un intervalo de dosificación estricta</a:t>
          </a:r>
          <a:endParaRPr lang="es-ES" sz="1800" dirty="0">
            <a:latin typeface="Calibri" pitchFamily="34" charset="0"/>
          </a:endParaRPr>
        </a:p>
      </dgm:t>
    </dgm:pt>
    <dgm:pt modelId="{FC72D36A-95A1-4957-8EE9-0E1B711842DF}" type="parTrans" cxnId="{F915EE67-763C-4C3A-A799-46D93D23D645}">
      <dgm:prSet/>
      <dgm:spPr/>
      <dgm:t>
        <a:bodyPr/>
        <a:lstStyle/>
        <a:p>
          <a:endParaRPr lang="es-ES"/>
        </a:p>
      </dgm:t>
    </dgm:pt>
    <dgm:pt modelId="{48A073AE-9FA6-4666-8837-AD5AAB9B64BA}" type="sibTrans" cxnId="{F915EE67-763C-4C3A-A799-46D93D23D645}">
      <dgm:prSet/>
      <dgm:spPr/>
      <dgm:t>
        <a:bodyPr/>
        <a:lstStyle/>
        <a:p>
          <a:endParaRPr lang="es-ES"/>
        </a:p>
      </dgm:t>
    </dgm:pt>
    <dgm:pt modelId="{C266DF90-A917-4C27-ABE1-7F8ABA4ABD46}" type="pres">
      <dgm:prSet presAssocID="{8BF33D4E-FC0A-445C-8A16-A920C44677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7A75DE-69C2-4BE5-BB6F-460E6F19CD05}" type="pres">
      <dgm:prSet presAssocID="{D16CE53E-C562-4F21-B67B-5D9C0A332D54}" presName="linNode" presStyleCnt="0"/>
      <dgm:spPr/>
    </dgm:pt>
    <dgm:pt modelId="{BD3F1A6F-9F52-4C73-8BF2-83E939B37FC2}" type="pres">
      <dgm:prSet presAssocID="{D16CE53E-C562-4F21-B67B-5D9C0A332D54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BA49B2-EA1D-48B0-883B-17698AD4B497}" type="pres">
      <dgm:prSet presAssocID="{D16CE53E-C562-4F21-B67B-5D9C0A332D54}" presName="childShp" presStyleLbl="bgAccFollowNode1" presStyleIdx="0" presStyleCnt="4" custScaleY="1274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46D97-85DD-4804-AFC8-6084AE1174AE}" type="pres">
      <dgm:prSet presAssocID="{BFEF2CA9-D6A7-4D65-86A3-458417844CCC}" presName="spacing" presStyleCnt="0"/>
      <dgm:spPr/>
    </dgm:pt>
    <dgm:pt modelId="{3F9B4356-0D55-4736-AC3A-06740A7F24AD}" type="pres">
      <dgm:prSet presAssocID="{AA22327B-5B97-4DD3-A332-DBB3DCBE7E38}" presName="linNode" presStyleCnt="0"/>
      <dgm:spPr/>
    </dgm:pt>
    <dgm:pt modelId="{C043ACE6-939A-40D5-A75E-B6A73488B3DF}" type="pres">
      <dgm:prSet presAssocID="{AA22327B-5B97-4DD3-A332-DBB3DCBE7E38}" presName="parentShp" presStyleLbl="node1" presStyleIdx="1" presStyleCnt="4" custLinFactNeighborX="647" custLinFactNeighborY="58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F5548-157F-40DB-9B60-6D4F9D50A362}" type="pres">
      <dgm:prSet presAssocID="{AA22327B-5B97-4DD3-A332-DBB3DCBE7E38}" presName="childShp" presStyleLbl="bgAccFollowNode1" presStyleIdx="1" presStyleCnt="4" custScaleY="1150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9164C-334F-4801-B7BA-8876848B9041}" type="pres">
      <dgm:prSet presAssocID="{49288262-2E2C-478C-A5AA-9A8471A768A8}" presName="spacing" presStyleCnt="0"/>
      <dgm:spPr/>
    </dgm:pt>
    <dgm:pt modelId="{2DA68FF0-B1A8-4FFE-872B-A5FAF34DD7AD}" type="pres">
      <dgm:prSet presAssocID="{FAADEC2B-14D3-4486-8705-FB2333B2EC76}" presName="linNode" presStyleCnt="0"/>
      <dgm:spPr/>
    </dgm:pt>
    <dgm:pt modelId="{C1569D86-2035-4FB7-BD18-76E88BE3D081}" type="pres">
      <dgm:prSet presAssocID="{FAADEC2B-14D3-4486-8705-FB2333B2EC7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A3D37-64A9-49D5-B8E3-41F308717CBF}" type="pres">
      <dgm:prSet presAssocID="{FAADEC2B-14D3-4486-8705-FB2333B2EC76}" presName="childShp" presStyleLbl="bgAccFollowNode1" presStyleIdx="2" presStyleCnt="4" custLinFactNeighborX="7281" custLinFactNeighborY="2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3BA326-221A-4DB4-A3D7-07FA5461E8F8}" type="pres">
      <dgm:prSet presAssocID="{91A8474A-6347-495B-A687-7CF013E8F032}" presName="spacing" presStyleCnt="0"/>
      <dgm:spPr/>
    </dgm:pt>
    <dgm:pt modelId="{9D3B3D57-38E0-43CE-A0A3-B73E458B364F}" type="pres">
      <dgm:prSet presAssocID="{016DCF2F-8C5D-4FCA-8CBE-E723B895FDB8}" presName="linNode" presStyleCnt="0"/>
      <dgm:spPr/>
    </dgm:pt>
    <dgm:pt modelId="{6781A84E-6284-4D80-8A2E-3BC2FD555922}" type="pres">
      <dgm:prSet presAssocID="{016DCF2F-8C5D-4FCA-8CBE-E723B895FDB8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3F672-4F8B-4F1A-A33B-FE39A0E796CB}" type="pres">
      <dgm:prSet presAssocID="{016DCF2F-8C5D-4FCA-8CBE-E723B895FDB8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DD4712-EFDC-4A51-9065-AC645616FCE4}" type="presOf" srcId="{AA22327B-5B97-4DD3-A332-DBB3DCBE7E38}" destId="{C043ACE6-939A-40D5-A75E-B6A73488B3DF}" srcOrd="0" destOrd="0" presId="urn:microsoft.com/office/officeart/2005/8/layout/vList6"/>
    <dgm:cxn modelId="{FE4B63A5-3E8E-4BB2-8869-0EE17DBFCBA6}" srcId="{8BF33D4E-FC0A-445C-8A16-A920C44677CA}" destId="{AA22327B-5B97-4DD3-A332-DBB3DCBE7E38}" srcOrd="1" destOrd="0" parTransId="{A7F4E0D7-7C47-421D-AECA-7FB5AE7C9135}" sibTransId="{49288262-2E2C-478C-A5AA-9A8471A768A8}"/>
    <dgm:cxn modelId="{8F0C7F31-06A5-4FD2-B166-D20C43E6DF2D}" srcId="{8BF33D4E-FC0A-445C-8A16-A920C44677CA}" destId="{016DCF2F-8C5D-4FCA-8CBE-E723B895FDB8}" srcOrd="3" destOrd="0" parTransId="{6CDA5080-29D1-4C9E-A503-28F8BF14A11A}" sibTransId="{F0D0D712-C67A-4058-B051-CCC84CAA3F19}"/>
    <dgm:cxn modelId="{F8245F91-375F-47ED-9697-DE55DF9805A6}" type="presOf" srcId="{8BF33D4E-FC0A-445C-8A16-A920C44677CA}" destId="{C266DF90-A917-4C27-ABE1-7F8ABA4ABD46}" srcOrd="0" destOrd="0" presId="urn:microsoft.com/office/officeart/2005/8/layout/vList6"/>
    <dgm:cxn modelId="{23AEF999-8CCB-4FD8-A250-E6C32DECAE69}" srcId="{FAADEC2B-14D3-4486-8705-FB2333B2EC76}" destId="{11B8848C-F186-4985-B637-FBF9ECFB1F15}" srcOrd="0" destOrd="0" parTransId="{B16AF6BB-D249-4330-B6BA-F6E0BFD1D266}" sibTransId="{8AC4C185-995B-4D35-9D6A-F687BC642A09}"/>
    <dgm:cxn modelId="{2A940059-E781-48F9-89F5-4046AFCDE5AC}" srcId="{016DCF2F-8C5D-4FCA-8CBE-E723B895FDB8}" destId="{0EF84EEA-5CFD-4552-A6C2-7D1AF8B9D962}" srcOrd="0" destOrd="0" parTransId="{03AE229A-59CC-4FDD-9613-D2892ACFA3E4}" sibTransId="{8190EC43-4A77-4102-9186-578C0743B10D}"/>
    <dgm:cxn modelId="{30908B1E-C6D0-4B89-B63B-AB51C6886D71}" srcId="{8BF33D4E-FC0A-445C-8A16-A920C44677CA}" destId="{D16CE53E-C562-4F21-B67B-5D9C0A332D54}" srcOrd="0" destOrd="0" parTransId="{ACB0DD87-EE17-463E-BBA2-78487A405ED9}" sibTransId="{BFEF2CA9-D6A7-4D65-86A3-458417844CCC}"/>
    <dgm:cxn modelId="{469D179A-A158-4B6A-A465-763FDDC878AD}" type="presOf" srcId="{11B8848C-F186-4985-B637-FBF9ECFB1F15}" destId="{223A3D37-64A9-49D5-B8E3-41F308717CBF}" srcOrd="0" destOrd="0" presId="urn:microsoft.com/office/officeart/2005/8/layout/vList6"/>
    <dgm:cxn modelId="{47670E0D-7DCF-43FB-B088-5327987F8317}" type="presOf" srcId="{0EF84EEA-5CFD-4552-A6C2-7D1AF8B9D962}" destId="{AEE3F672-4F8B-4F1A-A33B-FE39A0E796CB}" srcOrd="0" destOrd="0" presId="urn:microsoft.com/office/officeart/2005/8/layout/vList6"/>
    <dgm:cxn modelId="{D0541046-39DD-4680-B8B5-6A8F18806D22}" type="presOf" srcId="{03FF0DDC-0E0A-41ED-8DEF-B853BB614EA9}" destId="{82BF5548-157F-40DB-9B60-6D4F9D50A362}" srcOrd="0" destOrd="0" presId="urn:microsoft.com/office/officeart/2005/8/layout/vList6"/>
    <dgm:cxn modelId="{139D9791-7E9D-48B7-8131-63526F980FB0}" srcId="{8BF33D4E-FC0A-445C-8A16-A920C44677CA}" destId="{FAADEC2B-14D3-4486-8705-FB2333B2EC76}" srcOrd="2" destOrd="0" parTransId="{ADA2B232-9EC4-48ED-A79B-EF0FF8B1D92C}" sibTransId="{91A8474A-6347-495B-A687-7CF013E8F032}"/>
    <dgm:cxn modelId="{5A2EFA64-2AE7-4149-B7CF-66287028B30C}" type="presOf" srcId="{D16CE53E-C562-4F21-B67B-5D9C0A332D54}" destId="{BD3F1A6F-9F52-4C73-8BF2-83E939B37FC2}" srcOrd="0" destOrd="0" presId="urn:microsoft.com/office/officeart/2005/8/layout/vList6"/>
    <dgm:cxn modelId="{180B1C47-BC42-42C8-9E6A-706B9431097C}" srcId="{D16CE53E-C562-4F21-B67B-5D9C0A332D54}" destId="{EEDCA311-8C22-4241-BB5D-364CD03318A0}" srcOrd="0" destOrd="0" parTransId="{D389610C-BDCC-4D5B-889F-8C3068191FAD}" sibTransId="{EDE43488-0C53-4406-B08F-529FA358CA79}"/>
    <dgm:cxn modelId="{9ED07FEE-581E-4377-A821-AE995DD79B48}" type="presOf" srcId="{EEDCA311-8C22-4241-BB5D-364CD03318A0}" destId="{77BA49B2-EA1D-48B0-883B-17698AD4B497}" srcOrd="0" destOrd="0" presId="urn:microsoft.com/office/officeart/2005/8/layout/vList6"/>
    <dgm:cxn modelId="{247DF863-2D4A-4393-98F4-ECFC7B2F80DD}" type="presOf" srcId="{FAADEC2B-14D3-4486-8705-FB2333B2EC76}" destId="{C1569D86-2035-4FB7-BD18-76E88BE3D081}" srcOrd="0" destOrd="0" presId="urn:microsoft.com/office/officeart/2005/8/layout/vList6"/>
    <dgm:cxn modelId="{F915EE67-763C-4C3A-A799-46D93D23D645}" srcId="{AA22327B-5B97-4DD3-A332-DBB3DCBE7E38}" destId="{03FF0DDC-0E0A-41ED-8DEF-B853BB614EA9}" srcOrd="0" destOrd="0" parTransId="{FC72D36A-95A1-4957-8EE9-0E1B711842DF}" sibTransId="{48A073AE-9FA6-4666-8837-AD5AAB9B64BA}"/>
    <dgm:cxn modelId="{44D51A18-8E7F-4653-873B-69EF80F51F6C}" type="presOf" srcId="{016DCF2F-8C5D-4FCA-8CBE-E723B895FDB8}" destId="{6781A84E-6284-4D80-8A2E-3BC2FD555922}" srcOrd="0" destOrd="0" presId="urn:microsoft.com/office/officeart/2005/8/layout/vList6"/>
    <dgm:cxn modelId="{AFD6DF96-4DD8-4085-8473-8673045857C8}" type="presParOf" srcId="{C266DF90-A917-4C27-ABE1-7F8ABA4ABD46}" destId="{DF7A75DE-69C2-4BE5-BB6F-460E6F19CD05}" srcOrd="0" destOrd="0" presId="urn:microsoft.com/office/officeart/2005/8/layout/vList6"/>
    <dgm:cxn modelId="{1807D22A-74C4-43A1-943B-D585F1FF2489}" type="presParOf" srcId="{DF7A75DE-69C2-4BE5-BB6F-460E6F19CD05}" destId="{BD3F1A6F-9F52-4C73-8BF2-83E939B37FC2}" srcOrd="0" destOrd="0" presId="urn:microsoft.com/office/officeart/2005/8/layout/vList6"/>
    <dgm:cxn modelId="{3B1CEB0B-E5B5-46D9-B082-D5FD4BF2305E}" type="presParOf" srcId="{DF7A75DE-69C2-4BE5-BB6F-460E6F19CD05}" destId="{77BA49B2-EA1D-48B0-883B-17698AD4B497}" srcOrd="1" destOrd="0" presId="urn:microsoft.com/office/officeart/2005/8/layout/vList6"/>
    <dgm:cxn modelId="{A358F393-02AC-4B78-BF40-B712A19CFFDC}" type="presParOf" srcId="{C266DF90-A917-4C27-ABE1-7F8ABA4ABD46}" destId="{DFE46D97-85DD-4804-AFC8-6084AE1174AE}" srcOrd="1" destOrd="0" presId="urn:microsoft.com/office/officeart/2005/8/layout/vList6"/>
    <dgm:cxn modelId="{EC976C86-6675-4E41-B091-E56B24CC29C9}" type="presParOf" srcId="{C266DF90-A917-4C27-ABE1-7F8ABA4ABD46}" destId="{3F9B4356-0D55-4736-AC3A-06740A7F24AD}" srcOrd="2" destOrd="0" presId="urn:microsoft.com/office/officeart/2005/8/layout/vList6"/>
    <dgm:cxn modelId="{0E147526-5DEF-4791-AF9F-0303067BC036}" type="presParOf" srcId="{3F9B4356-0D55-4736-AC3A-06740A7F24AD}" destId="{C043ACE6-939A-40D5-A75E-B6A73488B3DF}" srcOrd="0" destOrd="0" presId="urn:microsoft.com/office/officeart/2005/8/layout/vList6"/>
    <dgm:cxn modelId="{01D473DB-54BD-478F-A715-A5BC8306DBFE}" type="presParOf" srcId="{3F9B4356-0D55-4736-AC3A-06740A7F24AD}" destId="{82BF5548-157F-40DB-9B60-6D4F9D50A362}" srcOrd="1" destOrd="0" presId="urn:microsoft.com/office/officeart/2005/8/layout/vList6"/>
    <dgm:cxn modelId="{2D0CC3DB-E9F9-4250-BCB5-4BEE65ABE8F0}" type="presParOf" srcId="{C266DF90-A917-4C27-ABE1-7F8ABA4ABD46}" destId="{8579164C-334F-4801-B7BA-8876848B9041}" srcOrd="3" destOrd="0" presId="urn:microsoft.com/office/officeart/2005/8/layout/vList6"/>
    <dgm:cxn modelId="{B42E05A8-DD1E-478A-81C8-957F1DD51C85}" type="presParOf" srcId="{C266DF90-A917-4C27-ABE1-7F8ABA4ABD46}" destId="{2DA68FF0-B1A8-4FFE-872B-A5FAF34DD7AD}" srcOrd="4" destOrd="0" presId="urn:microsoft.com/office/officeart/2005/8/layout/vList6"/>
    <dgm:cxn modelId="{795CE04F-ECB0-4919-9B8F-906AF107EA6C}" type="presParOf" srcId="{2DA68FF0-B1A8-4FFE-872B-A5FAF34DD7AD}" destId="{C1569D86-2035-4FB7-BD18-76E88BE3D081}" srcOrd="0" destOrd="0" presId="urn:microsoft.com/office/officeart/2005/8/layout/vList6"/>
    <dgm:cxn modelId="{525C8BDF-0DD9-493A-8C96-9608A2AB9814}" type="presParOf" srcId="{2DA68FF0-B1A8-4FFE-872B-A5FAF34DD7AD}" destId="{223A3D37-64A9-49D5-B8E3-41F308717CBF}" srcOrd="1" destOrd="0" presId="urn:microsoft.com/office/officeart/2005/8/layout/vList6"/>
    <dgm:cxn modelId="{B3C96C8B-E6DE-4458-9C14-171113E2FFF5}" type="presParOf" srcId="{C266DF90-A917-4C27-ABE1-7F8ABA4ABD46}" destId="{363BA326-221A-4DB4-A3D7-07FA5461E8F8}" srcOrd="5" destOrd="0" presId="urn:microsoft.com/office/officeart/2005/8/layout/vList6"/>
    <dgm:cxn modelId="{D868A90E-6D92-4D07-8399-F33C6F6BF301}" type="presParOf" srcId="{C266DF90-A917-4C27-ABE1-7F8ABA4ABD46}" destId="{9D3B3D57-38E0-43CE-A0A3-B73E458B364F}" srcOrd="6" destOrd="0" presId="urn:microsoft.com/office/officeart/2005/8/layout/vList6"/>
    <dgm:cxn modelId="{99D5CA3C-9951-4412-AFBA-3ED6A2FC9DAC}" type="presParOf" srcId="{9D3B3D57-38E0-43CE-A0A3-B73E458B364F}" destId="{6781A84E-6284-4D80-8A2E-3BC2FD555922}" srcOrd="0" destOrd="0" presId="urn:microsoft.com/office/officeart/2005/8/layout/vList6"/>
    <dgm:cxn modelId="{114BB5DF-D18C-490F-AAFF-4B78D2237182}" type="presParOf" srcId="{9D3B3D57-38E0-43CE-A0A3-B73E458B364F}" destId="{AEE3F672-4F8B-4F1A-A33B-FE39A0E796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F33D4E-FC0A-445C-8A16-A920C44677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6CE53E-C562-4F21-B67B-5D9C0A332D54}">
      <dgm:prSet phldrT="[Texto]" custT="1"/>
      <dgm:spPr/>
      <dgm:t>
        <a:bodyPr/>
        <a:lstStyle/>
        <a:p>
          <a:pPr algn="l"/>
          <a:r>
            <a:rPr lang="es-ES" sz="1900" dirty="0" smtClean="0"/>
            <a:t>13.  Monitorización insuficiente</a:t>
          </a:r>
          <a:endParaRPr lang="es-ES" sz="1900" dirty="0"/>
        </a:p>
      </dgm:t>
    </dgm:pt>
    <dgm:pt modelId="{ACB0DD87-EE17-463E-BBA2-78487A405ED9}" type="parTrans" cxnId="{30908B1E-C6D0-4B89-B63B-AB51C6886D71}">
      <dgm:prSet/>
      <dgm:spPr/>
      <dgm:t>
        <a:bodyPr/>
        <a:lstStyle/>
        <a:p>
          <a:endParaRPr lang="es-ES"/>
        </a:p>
      </dgm:t>
    </dgm:pt>
    <dgm:pt modelId="{BFEF2CA9-D6A7-4D65-86A3-458417844CCC}" type="sibTrans" cxnId="{30908B1E-C6D0-4B89-B63B-AB51C6886D71}">
      <dgm:prSet/>
      <dgm:spPr/>
      <dgm:t>
        <a:bodyPr/>
        <a:lstStyle/>
        <a:p>
          <a:endParaRPr lang="es-ES"/>
        </a:p>
      </dgm:t>
    </dgm:pt>
    <dgm:pt modelId="{EEDCA311-8C22-4241-BB5D-364CD03318A0}">
      <dgm:prSet phldrT="[Texto]"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Reacciones adversas(alérgicas)</a:t>
          </a:r>
          <a:endParaRPr lang="es-ES" sz="1800" dirty="0">
            <a:latin typeface="Calibri" pitchFamily="34" charset="0"/>
          </a:endParaRPr>
        </a:p>
      </dgm:t>
    </dgm:pt>
    <dgm:pt modelId="{D389610C-BDCC-4D5B-889F-8C3068191FAD}" type="parTrans" cxnId="{180B1C47-BC42-42C8-9E6A-706B9431097C}">
      <dgm:prSet/>
      <dgm:spPr/>
      <dgm:t>
        <a:bodyPr/>
        <a:lstStyle/>
        <a:p>
          <a:endParaRPr lang="es-ES"/>
        </a:p>
      </dgm:t>
    </dgm:pt>
    <dgm:pt modelId="{EDE43488-0C53-4406-B08F-529FA358CA79}" type="sibTrans" cxnId="{180B1C47-BC42-42C8-9E6A-706B9431097C}">
      <dgm:prSet/>
      <dgm:spPr/>
      <dgm:t>
        <a:bodyPr/>
        <a:lstStyle/>
        <a:p>
          <a:endParaRPr lang="es-ES"/>
        </a:p>
      </dgm:t>
    </dgm:pt>
    <dgm:pt modelId="{FAADEC2B-14D3-4486-8705-FB2333B2EC76}">
      <dgm:prSet custT="1"/>
      <dgm:spPr/>
      <dgm:t>
        <a:bodyPr/>
        <a:lstStyle/>
        <a:p>
          <a:pPr algn="l"/>
          <a:r>
            <a:rPr lang="es-ES" sz="1900" dirty="0" smtClean="0"/>
            <a:t>15. Falta de cumplimiento por el paciente   </a:t>
          </a:r>
          <a:endParaRPr lang="es-ES" sz="1900" dirty="0"/>
        </a:p>
      </dgm:t>
    </dgm:pt>
    <dgm:pt modelId="{ADA2B232-9EC4-48ED-A79B-EF0FF8B1D92C}" type="parTrans" cxnId="{139D9791-7E9D-48B7-8131-63526F980FB0}">
      <dgm:prSet/>
      <dgm:spPr/>
      <dgm:t>
        <a:bodyPr/>
        <a:lstStyle/>
        <a:p>
          <a:endParaRPr lang="es-ES"/>
        </a:p>
      </dgm:t>
    </dgm:pt>
    <dgm:pt modelId="{91A8474A-6347-495B-A687-7CF013E8F032}" type="sibTrans" cxnId="{139D9791-7E9D-48B7-8131-63526F980FB0}">
      <dgm:prSet/>
      <dgm:spPr/>
      <dgm:t>
        <a:bodyPr/>
        <a:lstStyle/>
        <a:p>
          <a:endParaRPr lang="es-ES"/>
        </a:p>
      </dgm:t>
    </dgm:pt>
    <dgm:pt modelId="{AA22327B-5B97-4DD3-A332-DBB3DCBE7E38}">
      <dgm:prSet custT="1"/>
      <dgm:spPr/>
      <dgm:t>
        <a:bodyPr/>
        <a:lstStyle/>
        <a:p>
          <a:pPr algn="l"/>
          <a:r>
            <a:rPr lang="es-ES" sz="1900" dirty="0" smtClean="0"/>
            <a:t>14. Medicamento deteriorado </a:t>
          </a:r>
          <a:endParaRPr lang="es-ES" sz="1900" dirty="0"/>
        </a:p>
      </dgm:t>
    </dgm:pt>
    <dgm:pt modelId="{A7F4E0D7-7C47-421D-AECA-7FB5AE7C9135}" type="parTrans" cxnId="{FE4B63A5-3E8E-4BB2-8869-0EE17DBFCBA6}">
      <dgm:prSet/>
      <dgm:spPr/>
      <dgm:t>
        <a:bodyPr/>
        <a:lstStyle/>
        <a:p>
          <a:endParaRPr lang="es-ES"/>
        </a:p>
      </dgm:t>
    </dgm:pt>
    <dgm:pt modelId="{49288262-2E2C-478C-A5AA-9A8471A768A8}" type="sibTrans" cxnId="{FE4B63A5-3E8E-4BB2-8869-0EE17DBFCBA6}">
      <dgm:prSet/>
      <dgm:spPr/>
      <dgm:t>
        <a:bodyPr/>
        <a:lstStyle/>
        <a:p>
          <a:endParaRPr lang="es-ES"/>
        </a:p>
      </dgm:t>
    </dgm:pt>
    <dgm:pt modelId="{C244BF4D-64DD-4CF8-98DC-414D368991B3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Informar instruir al paciente sobre el fármaco que esta recibiendo</a:t>
          </a:r>
          <a:endParaRPr lang="es-ES" sz="1800" dirty="0">
            <a:latin typeface="Calibri" pitchFamily="34" charset="0"/>
          </a:endParaRPr>
        </a:p>
      </dgm:t>
    </dgm:pt>
    <dgm:pt modelId="{B3766A23-83F1-4657-88CC-2CEC36713844}" type="parTrans" cxnId="{C4217393-42BC-4AEA-A8CB-AC7EC52767A2}">
      <dgm:prSet/>
      <dgm:spPr/>
    </dgm:pt>
    <dgm:pt modelId="{C1B26ED7-AF1E-48F6-A05F-19DD58C1C50F}" type="sibTrans" cxnId="{C4217393-42BC-4AEA-A8CB-AC7EC52767A2}">
      <dgm:prSet/>
      <dgm:spPr/>
    </dgm:pt>
    <dgm:pt modelId="{BC59ECDF-7D04-4B69-AF88-62D5FB0090DA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Información debe ser clara y comprensible</a:t>
          </a:r>
          <a:endParaRPr lang="es-ES" sz="1800" dirty="0">
            <a:latin typeface="Calibri" pitchFamily="34" charset="0"/>
          </a:endParaRPr>
        </a:p>
      </dgm:t>
    </dgm:pt>
    <dgm:pt modelId="{CAFB4637-2A75-4D54-89BB-B9D2E65A8F46}" type="parTrans" cxnId="{6FD8E217-719B-42BE-AAB7-08E046ABBCAB}">
      <dgm:prSet/>
      <dgm:spPr/>
    </dgm:pt>
    <dgm:pt modelId="{E22AE328-8207-4DE4-9AD6-B77DE2F226BD}" type="sibTrans" cxnId="{6FD8E217-719B-42BE-AAB7-08E046ABBCAB}">
      <dgm:prSet/>
      <dgm:spPr/>
    </dgm:pt>
    <dgm:pt modelId="{5EC6F409-0C2C-4494-9507-7EB98685C181}">
      <dgm:prSet custT="1"/>
      <dgm:spPr/>
      <dgm:t>
        <a:bodyPr/>
        <a:lstStyle/>
        <a:p>
          <a:r>
            <a:rPr lang="es-ES" sz="1800" dirty="0" smtClean="0">
              <a:latin typeface="Calibri" pitchFamily="34" charset="0"/>
            </a:rPr>
            <a:t>Comprobar caducidad, aspecto , estado y color del fármaco</a:t>
          </a:r>
          <a:endParaRPr lang="es-ES" sz="1800" dirty="0">
            <a:latin typeface="Calibri" pitchFamily="34" charset="0"/>
          </a:endParaRPr>
        </a:p>
      </dgm:t>
    </dgm:pt>
    <dgm:pt modelId="{7FA54A0D-553A-4BDA-8E89-11956B10AD41}" type="parTrans" cxnId="{5C8EABAA-C952-4FDC-A6CB-D7DFFF404147}">
      <dgm:prSet/>
      <dgm:spPr/>
    </dgm:pt>
    <dgm:pt modelId="{9BCC6E58-39D9-4857-8DE7-89D77D44E5D3}" type="sibTrans" cxnId="{5C8EABAA-C952-4FDC-A6CB-D7DFFF404147}">
      <dgm:prSet/>
      <dgm:spPr/>
    </dgm:pt>
    <dgm:pt modelId="{C266DF90-A917-4C27-ABE1-7F8ABA4ABD46}" type="pres">
      <dgm:prSet presAssocID="{8BF33D4E-FC0A-445C-8A16-A920C44677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7A75DE-69C2-4BE5-BB6F-460E6F19CD05}" type="pres">
      <dgm:prSet presAssocID="{D16CE53E-C562-4F21-B67B-5D9C0A332D54}" presName="linNode" presStyleCnt="0"/>
      <dgm:spPr/>
    </dgm:pt>
    <dgm:pt modelId="{BD3F1A6F-9F52-4C73-8BF2-83E939B37FC2}" type="pres">
      <dgm:prSet presAssocID="{D16CE53E-C562-4F21-B67B-5D9C0A332D5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BA49B2-EA1D-48B0-883B-17698AD4B497}" type="pres">
      <dgm:prSet presAssocID="{D16CE53E-C562-4F21-B67B-5D9C0A332D54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46D97-85DD-4804-AFC8-6084AE1174AE}" type="pres">
      <dgm:prSet presAssocID="{BFEF2CA9-D6A7-4D65-86A3-458417844CCC}" presName="spacing" presStyleCnt="0"/>
      <dgm:spPr/>
    </dgm:pt>
    <dgm:pt modelId="{3F9B4356-0D55-4736-AC3A-06740A7F24AD}" type="pres">
      <dgm:prSet presAssocID="{AA22327B-5B97-4DD3-A332-DBB3DCBE7E38}" presName="linNode" presStyleCnt="0"/>
      <dgm:spPr/>
    </dgm:pt>
    <dgm:pt modelId="{C043ACE6-939A-40D5-A75E-B6A73488B3DF}" type="pres">
      <dgm:prSet presAssocID="{AA22327B-5B97-4DD3-A332-DBB3DCBE7E38}" presName="parentShp" presStyleLbl="node1" presStyleIdx="1" presStyleCnt="3" custLinFactNeighborX="647" custLinFactNeighborY="58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BF5548-157F-40DB-9B60-6D4F9D50A362}" type="pres">
      <dgm:prSet presAssocID="{AA22327B-5B97-4DD3-A332-DBB3DCBE7E3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9164C-334F-4801-B7BA-8876848B9041}" type="pres">
      <dgm:prSet presAssocID="{49288262-2E2C-478C-A5AA-9A8471A768A8}" presName="spacing" presStyleCnt="0"/>
      <dgm:spPr/>
    </dgm:pt>
    <dgm:pt modelId="{2DA68FF0-B1A8-4FFE-872B-A5FAF34DD7AD}" type="pres">
      <dgm:prSet presAssocID="{FAADEC2B-14D3-4486-8705-FB2333B2EC76}" presName="linNode" presStyleCnt="0"/>
      <dgm:spPr/>
    </dgm:pt>
    <dgm:pt modelId="{C1569D86-2035-4FB7-BD18-76E88BE3D081}" type="pres">
      <dgm:prSet presAssocID="{FAADEC2B-14D3-4486-8705-FB2333B2EC7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A3D37-64A9-49D5-B8E3-41F308717CBF}" type="pres">
      <dgm:prSet presAssocID="{FAADEC2B-14D3-4486-8705-FB2333B2EC76}" presName="childShp" presStyleLbl="bgAccFollowNode1" presStyleIdx="2" presStyleCnt="3" custScaleY="1619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A683A56-09BB-44DC-9350-31F1C07E92F7}" type="presOf" srcId="{8BF33D4E-FC0A-445C-8A16-A920C44677CA}" destId="{C266DF90-A917-4C27-ABE1-7F8ABA4ABD46}" srcOrd="0" destOrd="0" presId="urn:microsoft.com/office/officeart/2005/8/layout/vList6"/>
    <dgm:cxn modelId="{88999685-4941-416C-ABFC-EE6EAAF05F3E}" type="presOf" srcId="{AA22327B-5B97-4DD3-A332-DBB3DCBE7E38}" destId="{C043ACE6-939A-40D5-A75E-B6A73488B3DF}" srcOrd="0" destOrd="0" presId="urn:microsoft.com/office/officeart/2005/8/layout/vList6"/>
    <dgm:cxn modelId="{5C8EABAA-C952-4FDC-A6CB-D7DFFF404147}" srcId="{AA22327B-5B97-4DD3-A332-DBB3DCBE7E38}" destId="{5EC6F409-0C2C-4494-9507-7EB98685C181}" srcOrd="0" destOrd="0" parTransId="{7FA54A0D-553A-4BDA-8E89-11956B10AD41}" sibTransId="{9BCC6E58-39D9-4857-8DE7-89D77D44E5D3}"/>
    <dgm:cxn modelId="{FE4B63A5-3E8E-4BB2-8869-0EE17DBFCBA6}" srcId="{8BF33D4E-FC0A-445C-8A16-A920C44677CA}" destId="{AA22327B-5B97-4DD3-A332-DBB3DCBE7E38}" srcOrd="1" destOrd="0" parTransId="{A7F4E0D7-7C47-421D-AECA-7FB5AE7C9135}" sibTransId="{49288262-2E2C-478C-A5AA-9A8471A768A8}"/>
    <dgm:cxn modelId="{559F1C69-92EE-4EB4-AD05-EEF8B40D0F54}" type="presOf" srcId="{BC59ECDF-7D04-4B69-AF88-62D5FB0090DA}" destId="{223A3D37-64A9-49D5-B8E3-41F308717CBF}" srcOrd="0" destOrd="1" presId="urn:microsoft.com/office/officeart/2005/8/layout/vList6"/>
    <dgm:cxn modelId="{20898C6B-978E-48DF-830A-83E6A653F246}" type="presOf" srcId="{D16CE53E-C562-4F21-B67B-5D9C0A332D54}" destId="{BD3F1A6F-9F52-4C73-8BF2-83E939B37FC2}" srcOrd="0" destOrd="0" presId="urn:microsoft.com/office/officeart/2005/8/layout/vList6"/>
    <dgm:cxn modelId="{11DCB489-4427-4F98-BB3F-F923B5EC8B10}" type="presOf" srcId="{5EC6F409-0C2C-4494-9507-7EB98685C181}" destId="{82BF5548-157F-40DB-9B60-6D4F9D50A362}" srcOrd="0" destOrd="0" presId="urn:microsoft.com/office/officeart/2005/8/layout/vList6"/>
    <dgm:cxn modelId="{2D302294-8A52-4926-A6FB-094AC701C90A}" type="presOf" srcId="{EEDCA311-8C22-4241-BB5D-364CD03318A0}" destId="{77BA49B2-EA1D-48B0-883B-17698AD4B497}" srcOrd="0" destOrd="0" presId="urn:microsoft.com/office/officeart/2005/8/layout/vList6"/>
    <dgm:cxn modelId="{30908B1E-C6D0-4B89-B63B-AB51C6886D71}" srcId="{8BF33D4E-FC0A-445C-8A16-A920C44677CA}" destId="{D16CE53E-C562-4F21-B67B-5D9C0A332D54}" srcOrd="0" destOrd="0" parTransId="{ACB0DD87-EE17-463E-BBA2-78487A405ED9}" sibTransId="{BFEF2CA9-D6A7-4D65-86A3-458417844CCC}"/>
    <dgm:cxn modelId="{C4217393-42BC-4AEA-A8CB-AC7EC52767A2}" srcId="{FAADEC2B-14D3-4486-8705-FB2333B2EC76}" destId="{C244BF4D-64DD-4CF8-98DC-414D368991B3}" srcOrd="0" destOrd="0" parTransId="{B3766A23-83F1-4657-88CC-2CEC36713844}" sibTransId="{C1B26ED7-AF1E-48F6-A05F-19DD58C1C50F}"/>
    <dgm:cxn modelId="{139D9791-7E9D-48B7-8131-63526F980FB0}" srcId="{8BF33D4E-FC0A-445C-8A16-A920C44677CA}" destId="{FAADEC2B-14D3-4486-8705-FB2333B2EC76}" srcOrd="2" destOrd="0" parTransId="{ADA2B232-9EC4-48ED-A79B-EF0FF8B1D92C}" sibTransId="{91A8474A-6347-495B-A687-7CF013E8F032}"/>
    <dgm:cxn modelId="{FC662DE7-D3EF-4D17-9317-6E70136CA5E7}" type="presOf" srcId="{FAADEC2B-14D3-4486-8705-FB2333B2EC76}" destId="{C1569D86-2035-4FB7-BD18-76E88BE3D081}" srcOrd="0" destOrd="0" presId="urn:microsoft.com/office/officeart/2005/8/layout/vList6"/>
    <dgm:cxn modelId="{180B1C47-BC42-42C8-9E6A-706B9431097C}" srcId="{D16CE53E-C562-4F21-B67B-5D9C0A332D54}" destId="{EEDCA311-8C22-4241-BB5D-364CD03318A0}" srcOrd="0" destOrd="0" parTransId="{D389610C-BDCC-4D5B-889F-8C3068191FAD}" sibTransId="{EDE43488-0C53-4406-B08F-529FA358CA79}"/>
    <dgm:cxn modelId="{6FD8E217-719B-42BE-AAB7-08E046ABBCAB}" srcId="{FAADEC2B-14D3-4486-8705-FB2333B2EC76}" destId="{BC59ECDF-7D04-4B69-AF88-62D5FB0090DA}" srcOrd="1" destOrd="0" parTransId="{CAFB4637-2A75-4D54-89BB-B9D2E65A8F46}" sibTransId="{E22AE328-8207-4DE4-9AD6-B77DE2F226BD}"/>
    <dgm:cxn modelId="{E3CBCF44-97A0-45D8-9D1C-3905BDB725AB}" type="presOf" srcId="{C244BF4D-64DD-4CF8-98DC-414D368991B3}" destId="{223A3D37-64A9-49D5-B8E3-41F308717CBF}" srcOrd="0" destOrd="0" presId="urn:microsoft.com/office/officeart/2005/8/layout/vList6"/>
    <dgm:cxn modelId="{8308FAEB-3407-4568-81B3-C87509331227}" type="presParOf" srcId="{C266DF90-A917-4C27-ABE1-7F8ABA4ABD46}" destId="{DF7A75DE-69C2-4BE5-BB6F-460E6F19CD05}" srcOrd="0" destOrd="0" presId="urn:microsoft.com/office/officeart/2005/8/layout/vList6"/>
    <dgm:cxn modelId="{25530D82-8318-4CAA-AC36-9A6E1F90990B}" type="presParOf" srcId="{DF7A75DE-69C2-4BE5-BB6F-460E6F19CD05}" destId="{BD3F1A6F-9F52-4C73-8BF2-83E939B37FC2}" srcOrd="0" destOrd="0" presId="urn:microsoft.com/office/officeart/2005/8/layout/vList6"/>
    <dgm:cxn modelId="{FDCF5AF6-EA2F-4A12-A09F-902C34052164}" type="presParOf" srcId="{DF7A75DE-69C2-4BE5-BB6F-460E6F19CD05}" destId="{77BA49B2-EA1D-48B0-883B-17698AD4B497}" srcOrd="1" destOrd="0" presId="urn:microsoft.com/office/officeart/2005/8/layout/vList6"/>
    <dgm:cxn modelId="{838D71EF-75E4-4EF1-928F-F8A22314F888}" type="presParOf" srcId="{C266DF90-A917-4C27-ABE1-7F8ABA4ABD46}" destId="{DFE46D97-85DD-4804-AFC8-6084AE1174AE}" srcOrd="1" destOrd="0" presId="urn:microsoft.com/office/officeart/2005/8/layout/vList6"/>
    <dgm:cxn modelId="{A16A9566-6BF4-4364-858C-9201551AC320}" type="presParOf" srcId="{C266DF90-A917-4C27-ABE1-7F8ABA4ABD46}" destId="{3F9B4356-0D55-4736-AC3A-06740A7F24AD}" srcOrd="2" destOrd="0" presId="urn:microsoft.com/office/officeart/2005/8/layout/vList6"/>
    <dgm:cxn modelId="{03E6615D-1102-4B91-ABBC-B9CDC0716163}" type="presParOf" srcId="{3F9B4356-0D55-4736-AC3A-06740A7F24AD}" destId="{C043ACE6-939A-40D5-A75E-B6A73488B3DF}" srcOrd="0" destOrd="0" presId="urn:microsoft.com/office/officeart/2005/8/layout/vList6"/>
    <dgm:cxn modelId="{39CE2565-4848-4F90-BD4B-87725B5EF5E7}" type="presParOf" srcId="{3F9B4356-0D55-4736-AC3A-06740A7F24AD}" destId="{82BF5548-157F-40DB-9B60-6D4F9D50A362}" srcOrd="1" destOrd="0" presId="urn:microsoft.com/office/officeart/2005/8/layout/vList6"/>
    <dgm:cxn modelId="{8D41486E-AFF4-4617-9474-59973BE3A566}" type="presParOf" srcId="{C266DF90-A917-4C27-ABE1-7F8ABA4ABD46}" destId="{8579164C-334F-4801-B7BA-8876848B9041}" srcOrd="3" destOrd="0" presId="urn:microsoft.com/office/officeart/2005/8/layout/vList6"/>
    <dgm:cxn modelId="{B7C9C772-4E93-45C9-89D6-110D6C49621B}" type="presParOf" srcId="{C266DF90-A917-4C27-ABE1-7F8ABA4ABD46}" destId="{2DA68FF0-B1A8-4FFE-872B-A5FAF34DD7AD}" srcOrd="4" destOrd="0" presId="urn:microsoft.com/office/officeart/2005/8/layout/vList6"/>
    <dgm:cxn modelId="{CCA86F16-BD36-4D5C-8FD6-1C183EA8F793}" type="presParOf" srcId="{2DA68FF0-B1A8-4FFE-872B-A5FAF34DD7AD}" destId="{C1569D86-2035-4FB7-BD18-76E88BE3D081}" srcOrd="0" destOrd="0" presId="urn:microsoft.com/office/officeart/2005/8/layout/vList6"/>
    <dgm:cxn modelId="{CE0A87FA-43E0-40D2-87AF-347E89567A90}" type="presParOf" srcId="{2DA68FF0-B1A8-4FFE-872B-A5FAF34DD7AD}" destId="{223A3D37-64A9-49D5-B8E3-41F308717C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223127-51B4-4D36-82A8-602770EC896B}" type="doc">
      <dgm:prSet loTypeId="urn:microsoft.com/office/officeart/2005/8/layout/pyramid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4C58CC-7E48-4C6E-9319-323269E56CD6}">
      <dgm:prSet phldrT="[Texto]"/>
      <dgm:spPr/>
      <dgm:t>
        <a:bodyPr/>
        <a:lstStyle/>
        <a:p>
          <a:r>
            <a:rPr lang="es-ES" dirty="0" smtClean="0"/>
            <a:t>Detección</a:t>
          </a:r>
          <a:endParaRPr lang="es-ES" dirty="0"/>
        </a:p>
      </dgm:t>
    </dgm:pt>
    <dgm:pt modelId="{02F27088-BCFA-4649-B230-F001B5BC108E}" type="parTrans" cxnId="{C28C9576-40BF-472F-A3F7-9D6D1FDAADE6}">
      <dgm:prSet/>
      <dgm:spPr/>
      <dgm:t>
        <a:bodyPr/>
        <a:lstStyle/>
        <a:p>
          <a:endParaRPr lang="es-ES"/>
        </a:p>
      </dgm:t>
    </dgm:pt>
    <dgm:pt modelId="{D409CC06-ABE2-4E4C-84DC-917FE07D6BF4}" type="sibTrans" cxnId="{C28C9576-40BF-472F-A3F7-9D6D1FDAADE6}">
      <dgm:prSet/>
      <dgm:spPr/>
      <dgm:t>
        <a:bodyPr/>
        <a:lstStyle/>
        <a:p>
          <a:endParaRPr lang="es-ES"/>
        </a:p>
      </dgm:t>
    </dgm:pt>
    <dgm:pt modelId="{55279F05-89AC-47D8-A8EA-25DE3A23423E}">
      <dgm:prSet phldrT="[Texto]"/>
      <dgm:spPr/>
      <dgm:t>
        <a:bodyPr/>
        <a:lstStyle/>
        <a:p>
          <a:r>
            <a:rPr lang="es-ES" dirty="0" smtClean="0"/>
            <a:t>Notificación </a:t>
          </a:r>
          <a:endParaRPr lang="es-ES" dirty="0"/>
        </a:p>
      </dgm:t>
    </dgm:pt>
    <dgm:pt modelId="{27E313AB-7019-4C5F-B9FA-805061CA9870}" type="parTrans" cxnId="{3E859967-97D7-412D-BC86-BFE2B9355E88}">
      <dgm:prSet/>
      <dgm:spPr/>
      <dgm:t>
        <a:bodyPr/>
        <a:lstStyle/>
        <a:p>
          <a:endParaRPr lang="es-ES"/>
        </a:p>
      </dgm:t>
    </dgm:pt>
    <dgm:pt modelId="{D73C094C-A866-4E4D-95CE-1F4414759362}" type="sibTrans" cxnId="{3E859967-97D7-412D-BC86-BFE2B9355E88}">
      <dgm:prSet/>
      <dgm:spPr/>
      <dgm:t>
        <a:bodyPr/>
        <a:lstStyle/>
        <a:p>
          <a:endParaRPr lang="es-ES"/>
        </a:p>
      </dgm:t>
    </dgm:pt>
    <dgm:pt modelId="{B7C7AB1A-6C39-4429-8FA5-2E4E88BD521F}">
      <dgm:prSet phldrT="[Texto]"/>
      <dgm:spPr/>
      <dgm:t>
        <a:bodyPr/>
        <a:lstStyle/>
        <a:p>
          <a:r>
            <a:rPr lang="es-ES" dirty="0" smtClean="0"/>
            <a:t>Priorización </a:t>
          </a:r>
          <a:endParaRPr lang="es-ES" dirty="0"/>
        </a:p>
      </dgm:t>
    </dgm:pt>
    <dgm:pt modelId="{19900BCD-C1C2-4EA2-9058-4C1CB42089FB}" type="parTrans" cxnId="{44C1337F-28B1-47CC-A2FD-6F177C79FF66}">
      <dgm:prSet/>
      <dgm:spPr/>
      <dgm:t>
        <a:bodyPr/>
        <a:lstStyle/>
        <a:p>
          <a:endParaRPr lang="es-ES"/>
        </a:p>
      </dgm:t>
    </dgm:pt>
    <dgm:pt modelId="{3129BFBE-5172-4219-AEF6-63B1B7E497A4}" type="sibTrans" cxnId="{44C1337F-28B1-47CC-A2FD-6F177C79FF66}">
      <dgm:prSet/>
      <dgm:spPr/>
      <dgm:t>
        <a:bodyPr/>
        <a:lstStyle/>
        <a:p>
          <a:endParaRPr lang="es-ES"/>
        </a:p>
      </dgm:t>
    </dgm:pt>
    <dgm:pt modelId="{F1941B6A-4C03-4C25-8C9A-F3B53FA7865D}">
      <dgm:prSet phldrT="[Texto]"/>
      <dgm:spPr/>
      <dgm:t>
        <a:bodyPr/>
        <a:lstStyle/>
        <a:p>
          <a:r>
            <a:rPr lang="es-ES" dirty="0" smtClean="0"/>
            <a:t>Análisis </a:t>
          </a:r>
          <a:endParaRPr lang="es-ES" dirty="0"/>
        </a:p>
      </dgm:t>
    </dgm:pt>
    <dgm:pt modelId="{C5D6FAB4-8803-42C6-B7A1-2D8FFF03548B}" type="parTrans" cxnId="{4BA3BC0C-03A2-4FB7-A372-E2B2AF29C5A0}">
      <dgm:prSet/>
      <dgm:spPr/>
      <dgm:t>
        <a:bodyPr/>
        <a:lstStyle/>
        <a:p>
          <a:endParaRPr lang="es-ES"/>
        </a:p>
      </dgm:t>
    </dgm:pt>
    <dgm:pt modelId="{D58CFBB5-F556-44DE-A134-86DE12FAD227}" type="sibTrans" cxnId="{4BA3BC0C-03A2-4FB7-A372-E2B2AF29C5A0}">
      <dgm:prSet/>
      <dgm:spPr/>
      <dgm:t>
        <a:bodyPr/>
        <a:lstStyle/>
        <a:p>
          <a:endParaRPr lang="es-ES"/>
        </a:p>
      </dgm:t>
    </dgm:pt>
    <dgm:pt modelId="{EF1F40A4-7D1A-44B7-A258-2A2567B8A34B}">
      <dgm:prSet phldrT="[Texto]"/>
      <dgm:spPr/>
      <dgm:t>
        <a:bodyPr/>
        <a:lstStyle/>
        <a:p>
          <a:r>
            <a:rPr lang="es-ES" dirty="0" err="1" smtClean="0"/>
            <a:t>Feedback</a:t>
          </a:r>
          <a:endParaRPr lang="es-ES" dirty="0"/>
        </a:p>
      </dgm:t>
    </dgm:pt>
    <dgm:pt modelId="{15C78B00-BD0B-489C-A245-46DC2622AFA4}" type="parTrans" cxnId="{8F1A0730-FE46-491F-88D2-D8FD4FF52068}">
      <dgm:prSet/>
      <dgm:spPr/>
      <dgm:t>
        <a:bodyPr/>
        <a:lstStyle/>
        <a:p>
          <a:endParaRPr lang="es-ES"/>
        </a:p>
      </dgm:t>
    </dgm:pt>
    <dgm:pt modelId="{31CF7CDB-FD95-4CE1-9F65-2E2B8CCDEB0D}" type="sibTrans" cxnId="{8F1A0730-FE46-491F-88D2-D8FD4FF52068}">
      <dgm:prSet/>
      <dgm:spPr/>
      <dgm:t>
        <a:bodyPr/>
        <a:lstStyle/>
        <a:p>
          <a:endParaRPr lang="es-ES"/>
        </a:p>
      </dgm:t>
    </dgm:pt>
    <dgm:pt modelId="{791A7AFB-EC3E-4C09-B30C-E70A54E20909}" type="pres">
      <dgm:prSet presAssocID="{E9223127-51B4-4D36-82A8-602770EC896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86BD9AA8-1E36-4C8C-A04D-047E7A85A073}" type="pres">
      <dgm:prSet presAssocID="{E9223127-51B4-4D36-82A8-602770EC896B}" presName="pyramid" presStyleLbl="node1" presStyleIdx="0" presStyleCnt="1"/>
      <dgm:spPr/>
    </dgm:pt>
    <dgm:pt modelId="{EC9E3BEC-E7CD-48EA-A26E-2629CED447CA}" type="pres">
      <dgm:prSet presAssocID="{E9223127-51B4-4D36-82A8-602770EC896B}" presName="theList" presStyleCnt="0"/>
      <dgm:spPr/>
    </dgm:pt>
    <dgm:pt modelId="{2324A603-4B6B-4F33-9BE5-FD83A773E9FD}" type="pres">
      <dgm:prSet presAssocID="{4C4C58CC-7E48-4C6E-9319-323269E56CD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D7B68A-CA49-4E44-9FBB-EF78043EF4EE}" type="pres">
      <dgm:prSet presAssocID="{4C4C58CC-7E48-4C6E-9319-323269E56CD6}" presName="aSpace" presStyleCnt="0"/>
      <dgm:spPr/>
    </dgm:pt>
    <dgm:pt modelId="{03E60822-ECA9-49D0-B421-18F738E419A8}" type="pres">
      <dgm:prSet presAssocID="{55279F05-89AC-47D8-A8EA-25DE3A23423E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AED6BF-1F9C-49F7-99DF-A315D7D50DBD}" type="pres">
      <dgm:prSet presAssocID="{55279F05-89AC-47D8-A8EA-25DE3A23423E}" presName="aSpace" presStyleCnt="0"/>
      <dgm:spPr/>
    </dgm:pt>
    <dgm:pt modelId="{6EFC31CF-1AF7-4F45-862A-5EE53F081335}" type="pres">
      <dgm:prSet presAssocID="{B7C7AB1A-6C39-4429-8FA5-2E4E88BD521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FCB22E-244A-4654-99C3-541ECA1A398B}" type="pres">
      <dgm:prSet presAssocID="{B7C7AB1A-6C39-4429-8FA5-2E4E88BD521F}" presName="aSpace" presStyleCnt="0"/>
      <dgm:spPr/>
    </dgm:pt>
    <dgm:pt modelId="{E75E57B2-4DF7-499E-9864-8A7BFF4F6652}" type="pres">
      <dgm:prSet presAssocID="{F1941B6A-4C03-4C25-8C9A-F3B53FA7865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950BF-7266-4B57-901B-78A3E8EF8C79}" type="pres">
      <dgm:prSet presAssocID="{F1941B6A-4C03-4C25-8C9A-F3B53FA7865D}" presName="aSpace" presStyleCnt="0"/>
      <dgm:spPr/>
    </dgm:pt>
    <dgm:pt modelId="{1CF99A51-4F27-4E56-9081-5EA3B33C6DD4}" type="pres">
      <dgm:prSet presAssocID="{EF1F40A4-7D1A-44B7-A258-2A2567B8A34B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130ADE-4D70-4552-8872-CFEE66C49369}" type="pres">
      <dgm:prSet presAssocID="{EF1F40A4-7D1A-44B7-A258-2A2567B8A34B}" presName="aSpace" presStyleCnt="0"/>
      <dgm:spPr/>
    </dgm:pt>
  </dgm:ptLst>
  <dgm:cxnLst>
    <dgm:cxn modelId="{8F1A0730-FE46-491F-88D2-D8FD4FF52068}" srcId="{E9223127-51B4-4D36-82A8-602770EC896B}" destId="{EF1F40A4-7D1A-44B7-A258-2A2567B8A34B}" srcOrd="4" destOrd="0" parTransId="{15C78B00-BD0B-489C-A245-46DC2622AFA4}" sibTransId="{31CF7CDB-FD95-4CE1-9F65-2E2B8CCDEB0D}"/>
    <dgm:cxn modelId="{710DC31F-AF3A-4F7B-942E-3B9609B198D2}" type="presOf" srcId="{F1941B6A-4C03-4C25-8C9A-F3B53FA7865D}" destId="{E75E57B2-4DF7-499E-9864-8A7BFF4F6652}" srcOrd="0" destOrd="0" presId="urn:microsoft.com/office/officeart/2005/8/layout/pyramid2"/>
    <dgm:cxn modelId="{3DB75E2F-7891-40AA-80D3-7E4EFC4A7F83}" type="presOf" srcId="{4C4C58CC-7E48-4C6E-9319-323269E56CD6}" destId="{2324A603-4B6B-4F33-9BE5-FD83A773E9FD}" srcOrd="0" destOrd="0" presId="urn:microsoft.com/office/officeart/2005/8/layout/pyramid2"/>
    <dgm:cxn modelId="{3E1BE1B4-2A01-4706-8080-9F2B76A7E347}" type="presOf" srcId="{B7C7AB1A-6C39-4429-8FA5-2E4E88BD521F}" destId="{6EFC31CF-1AF7-4F45-862A-5EE53F081335}" srcOrd="0" destOrd="0" presId="urn:microsoft.com/office/officeart/2005/8/layout/pyramid2"/>
    <dgm:cxn modelId="{C28C9576-40BF-472F-A3F7-9D6D1FDAADE6}" srcId="{E9223127-51B4-4D36-82A8-602770EC896B}" destId="{4C4C58CC-7E48-4C6E-9319-323269E56CD6}" srcOrd="0" destOrd="0" parTransId="{02F27088-BCFA-4649-B230-F001B5BC108E}" sibTransId="{D409CC06-ABE2-4E4C-84DC-917FE07D6BF4}"/>
    <dgm:cxn modelId="{3E859967-97D7-412D-BC86-BFE2B9355E88}" srcId="{E9223127-51B4-4D36-82A8-602770EC896B}" destId="{55279F05-89AC-47D8-A8EA-25DE3A23423E}" srcOrd="1" destOrd="0" parTransId="{27E313AB-7019-4C5F-B9FA-805061CA9870}" sibTransId="{D73C094C-A866-4E4D-95CE-1F4414759362}"/>
    <dgm:cxn modelId="{2F7793CD-270A-46F3-AF86-A8182923E08F}" type="presOf" srcId="{E9223127-51B4-4D36-82A8-602770EC896B}" destId="{791A7AFB-EC3E-4C09-B30C-E70A54E20909}" srcOrd="0" destOrd="0" presId="urn:microsoft.com/office/officeart/2005/8/layout/pyramid2"/>
    <dgm:cxn modelId="{BD0A0727-2FD5-4387-AE76-3AEFFDB13ABB}" type="presOf" srcId="{55279F05-89AC-47D8-A8EA-25DE3A23423E}" destId="{03E60822-ECA9-49D0-B421-18F738E419A8}" srcOrd="0" destOrd="0" presId="urn:microsoft.com/office/officeart/2005/8/layout/pyramid2"/>
    <dgm:cxn modelId="{44C1337F-28B1-47CC-A2FD-6F177C79FF66}" srcId="{E9223127-51B4-4D36-82A8-602770EC896B}" destId="{B7C7AB1A-6C39-4429-8FA5-2E4E88BD521F}" srcOrd="2" destOrd="0" parTransId="{19900BCD-C1C2-4EA2-9058-4C1CB42089FB}" sibTransId="{3129BFBE-5172-4219-AEF6-63B1B7E497A4}"/>
    <dgm:cxn modelId="{21E1E0BA-F127-4324-9F12-5C3F5467D4AA}" type="presOf" srcId="{EF1F40A4-7D1A-44B7-A258-2A2567B8A34B}" destId="{1CF99A51-4F27-4E56-9081-5EA3B33C6DD4}" srcOrd="0" destOrd="0" presId="urn:microsoft.com/office/officeart/2005/8/layout/pyramid2"/>
    <dgm:cxn modelId="{4BA3BC0C-03A2-4FB7-A372-E2B2AF29C5A0}" srcId="{E9223127-51B4-4D36-82A8-602770EC896B}" destId="{F1941B6A-4C03-4C25-8C9A-F3B53FA7865D}" srcOrd="3" destOrd="0" parTransId="{C5D6FAB4-8803-42C6-B7A1-2D8FFF03548B}" sibTransId="{D58CFBB5-F556-44DE-A134-86DE12FAD227}"/>
    <dgm:cxn modelId="{DEBA4321-58D6-411B-885D-11D7355A4372}" type="presParOf" srcId="{791A7AFB-EC3E-4C09-B30C-E70A54E20909}" destId="{86BD9AA8-1E36-4C8C-A04D-047E7A85A073}" srcOrd="0" destOrd="0" presId="urn:microsoft.com/office/officeart/2005/8/layout/pyramid2"/>
    <dgm:cxn modelId="{C84F72CE-F8AA-466D-8436-0022C2913D55}" type="presParOf" srcId="{791A7AFB-EC3E-4C09-B30C-E70A54E20909}" destId="{EC9E3BEC-E7CD-48EA-A26E-2629CED447CA}" srcOrd="1" destOrd="0" presId="urn:microsoft.com/office/officeart/2005/8/layout/pyramid2"/>
    <dgm:cxn modelId="{4BA0DE7F-EB96-43AD-9882-3D0348A2491D}" type="presParOf" srcId="{EC9E3BEC-E7CD-48EA-A26E-2629CED447CA}" destId="{2324A603-4B6B-4F33-9BE5-FD83A773E9FD}" srcOrd="0" destOrd="0" presId="urn:microsoft.com/office/officeart/2005/8/layout/pyramid2"/>
    <dgm:cxn modelId="{E8B5CD93-2B86-4380-BEBA-8ACC656A3BF8}" type="presParOf" srcId="{EC9E3BEC-E7CD-48EA-A26E-2629CED447CA}" destId="{2BD7B68A-CA49-4E44-9FBB-EF78043EF4EE}" srcOrd="1" destOrd="0" presId="urn:microsoft.com/office/officeart/2005/8/layout/pyramid2"/>
    <dgm:cxn modelId="{6C2115D8-9D4F-459A-B733-282876A5E3F2}" type="presParOf" srcId="{EC9E3BEC-E7CD-48EA-A26E-2629CED447CA}" destId="{03E60822-ECA9-49D0-B421-18F738E419A8}" srcOrd="2" destOrd="0" presId="urn:microsoft.com/office/officeart/2005/8/layout/pyramid2"/>
    <dgm:cxn modelId="{4C60A58A-E4F5-446D-AA3D-3602500CCF43}" type="presParOf" srcId="{EC9E3BEC-E7CD-48EA-A26E-2629CED447CA}" destId="{43AED6BF-1F9C-49F7-99DF-A315D7D50DBD}" srcOrd="3" destOrd="0" presId="urn:microsoft.com/office/officeart/2005/8/layout/pyramid2"/>
    <dgm:cxn modelId="{9DFD1C76-608C-4C80-9828-55114F7446ED}" type="presParOf" srcId="{EC9E3BEC-E7CD-48EA-A26E-2629CED447CA}" destId="{6EFC31CF-1AF7-4F45-862A-5EE53F081335}" srcOrd="4" destOrd="0" presId="urn:microsoft.com/office/officeart/2005/8/layout/pyramid2"/>
    <dgm:cxn modelId="{56BCE021-4743-452F-83AE-D41A3CE85557}" type="presParOf" srcId="{EC9E3BEC-E7CD-48EA-A26E-2629CED447CA}" destId="{78FCB22E-244A-4654-99C3-541ECA1A398B}" srcOrd="5" destOrd="0" presId="urn:microsoft.com/office/officeart/2005/8/layout/pyramid2"/>
    <dgm:cxn modelId="{C3D38918-1DFB-4452-974F-94A272F3C81A}" type="presParOf" srcId="{EC9E3BEC-E7CD-48EA-A26E-2629CED447CA}" destId="{E75E57B2-4DF7-499E-9864-8A7BFF4F6652}" srcOrd="6" destOrd="0" presId="urn:microsoft.com/office/officeart/2005/8/layout/pyramid2"/>
    <dgm:cxn modelId="{6708F0B4-D75B-402C-AD76-13FC24A7532E}" type="presParOf" srcId="{EC9E3BEC-E7CD-48EA-A26E-2629CED447CA}" destId="{7D4950BF-7266-4B57-901B-78A3E8EF8C79}" srcOrd="7" destOrd="0" presId="urn:microsoft.com/office/officeart/2005/8/layout/pyramid2"/>
    <dgm:cxn modelId="{49B7FEA3-8197-4B5B-A7E3-35018022334D}" type="presParOf" srcId="{EC9E3BEC-E7CD-48EA-A26E-2629CED447CA}" destId="{1CF99A51-4F27-4E56-9081-5EA3B33C6DD4}" srcOrd="8" destOrd="0" presId="urn:microsoft.com/office/officeart/2005/8/layout/pyramid2"/>
    <dgm:cxn modelId="{804E2900-CB0B-4285-A641-486D9A63DFE6}" type="presParOf" srcId="{EC9E3BEC-E7CD-48EA-A26E-2629CED447CA}" destId="{99130ADE-4D70-4552-8872-CFEE66C4936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475A29-2C1C-4F38-8737-E18653D3555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97D162B-877A-448A-96DD-8D75AA08D3F1}">
      <dgm:prSet phldrT="[Texto]" custT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r>
            <a:rPr lang="es-ES" sz="2000" b="1" dirty="0">
              <a:latin typeface="Calibri" pitchFamily="34" charset="0"/>
              <a:cs typeface="Arial" pitchFamily="34" charset="0"/>
            </a:rPr>
            <a:t>CULPA</a:t>
          </a:r>
        </a:p>
        <a:p>
          <a:r>
            <a:rPr lang="es-ES" sz="2000" b="1" dirty="0" smtClean="0">
              <a:latin typeface="Calibri" pitchFamily="34" charset="0"/>
              <a:cs typeface="Arial" pitchFamily="34" charset="0"/>
            </a:rPr>
            <a:t>HUMILLACIÓN </a:t>
          </a:r>
          <a:endParaRPr lang="es-ES" sz="2000" b="1" dirty="0">
            <a:latin typeface="Calibri" pitchFamily="34" charset="0"/>
            <a:cs typeface="Arial" pitchFamily="34" charset="0"/>
          </a:endParaRPr>
        </a:p>
        <a:p>
          <a:r>
            <a:rPr lang="es-ES" sz="2000" b="1" dirty="0">
              <a:latin typeface="Calibri" pitchFamily="34" charset="0"/>
              <a:cs typeface="Arial" pitchFamily="34" charset="0"/>
            </a:rPr>
            <a:t>RABIA</a:t>
          </a:r>
        </a:p>
        <a:p>
          <a:r>
            <a:rPr lang="es-ES" sz="2000" b="1" dirty="0">
              <a:latin typeface="Calibri" pitchFamily="34" charset="0"/>
              <a:cs typeface="Arial" pitchFamily="34" charset="0"/>
            </a:rPr>
            <a:t>MIEDO </a:t>
          </a:r>
          <a:r>
            <a:rPr lang="es-ES" sz="2000" b="1" dirty="0" smtClean="0">
              <a:latin typeface="Calibri" pitchFamily="34" charset="0"/>
              <a:cs typeface="Arial" pitchFamily="34" charset="0"/>
            </a:rPr>
            <a:t>NEGACIÓN</a:t>
          </a:r>
          <a:endParaRPr lang="es-ES" sz="2000" b="1" dirty="0">
            <a:latin typeface="Calibri" pitchFamily="34" charset="0"/>
            <a:cs typeface="Arial" pitchFamily="34" charset="0"/>
          </a:endParaRPr>
        </a:p>
      </dgm:t>
    </dgm:pt>
    <dgm:pt modelId="{61BF7E73-6A9C-4741-BE15-BA2C7B8F51DC}" type="parTrans" cxnId="{E163E957-C98E-43C9-9F54-888A83E43A92}">
      <dgm:prSet/>
      <dgm:spPr/>
      <dgm:t>
        <a:bodyPr/>
        <a:lstStyle/>
        <a:p>
          <a:endParaRPr lang="es-ES"/>
        </a:p>
      </dgm:t>
    </dgm:pt>
    <dgm:pt modelId="{C952CD10-EBD5-4E7A-AB91-9E77E1C77E5B}" type="sibTrans" cxnId="{E163E957-C98E-43C9-9F54-888A83E43A92}">
      <dgm:prSet/>
      <dgm:spPr/>
      <dgm:t>
        <a:bodyPr/>
        <a:lstStyle/>
        <a:p>
          <a:endParaRPr lang="es-ES"/>
        </a:p>
      </dgm:t>
    </dgm:pt>
    <dgm:pt modelId="{21134E01-6536-46C8-B62F-6606E8DF15E5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2000" b="1" dirty="0" smtClean="0">
              <a:latin typeface="Calibri" pitchFamily="34" charset="0"/>
              <a:cs typeface="Arial" pitchFamily="34" charset="0"/>
            </a:rPr>
            <a:t>Administración</a:t>
          </a:r>
          <a:endParaRPr lang="es-ES" sz="2000" b="1" dirty="0">
            <a:latin typeface="Calibri" pitchFamily="34" charset="0"/>
            <a:cs typeface="Arial" pitchFamily="34" charset="0"/>
          </a:endParaRPr>
        </a:p>
        <a:p>
          <a:r>
            <a:rPr lang="es-ES" sz="20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Temor</a:t>
          </a:r>
        </a:p>
      </dgm:t>
    </dgm:pt>
    <dgm:pt modelId="{04FCD776-40BE-4BE7-BE11-256D3027BB01}" type="parTrans" cxnId="{669E6FF9-BB82-4FD7-80D5-6162282D0485}">
      <dgm:prSet/>
      <dgm:spPr/>
      <dgm:t>
        <a:bodyPr/>
        <a:lstStyle/>
        <a:p>
          <a:endParaRPr lang="es-ES"/>
        </a:p>
      </dgm:t>
    </dgm:pt>
    <dgm:pt modelId="{A0F00E6A-DAEC-4D45-9353-1DCC7C7743C2}" type="sibTrans" cxnId="{669E6FF9-BB82-4FD7-80D5-6162282D0485}">
      <dgm:prSet/>
      <dgm:spPr/>
      <dgm:t>
        <a:bodyPr/>
        <a:lstStyle/>
        <a:p>
          <a:endParaRPr lang="es-ES"/>
        </a:p>
      </dgm:t>
    </dgm:pt>
    <dgm:pt modelId="{283616C5-30CA-443B-AA35-E9B8385CCA7A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1800" b="1" dirty="0">
              <a:latin typeface="Calibri" pitchFamily="34" charset="0"/>
              <a:cs typeface="Arial" pitchFamily="34" charset="0"/>
            </a:rPr>
            <a:t>Pacientes</a:t>
          </a:r>
          <a:r>
            <a:rPr lang="es-ES" sz="1800" dirty="0">
              <a:latin typeface="Calibri" pitchFamily="34" charset="0"/>
              <a:cs typeface="Arial" pitchFamily="34" charset="0"/>
            </a:rPr>
            <a:t> </a:t>
          </a:r>
        </a:p>
        <a:p>
          <a:r>
            <a:rPr lang="es-ES" sz="18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pérdida de </a:t>
          </a:r>
          <a:r>
            <a:rPr lang="es-ES" sz="18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reputación</a:t>
          </a:r>
          <a:endParaRPr lang="es-ES" sz="1800" dirty="0">
            <a:solidFill>
              <a:srgbClr val="FF0000"/>
            </a:solidFill>
            <a:latin typeface="Calibri" pitchFamily="34" charset="0"/>
            <a:cs typeface="Arial" pitchFamily="34" charset="0"/>
          </a:endParaRPr>
        </a:p>
      </dgm:t>
    </dgm:pt>
    <dgm:pt modelId="{1A28FA99-58D8-4F5E-8589-5044F7BB14B6}" type="parTrans" cxnId="{403FB48E-2938-4634-A7C3-0F7DE0E6BCF5}">
      <dgm:prSet/>
      <dgm:spPr/>
      <dgm:t>
        <a:bodyPr/>
        <a:lstStyle/>
        <a:p>
          <a:endParaRPr lang="es-ES"/>
        </a:p>
      </dgm:t>
    </dgm:pt>
    <dgm:pt modelId="{80B61510-B6F7-485B-8BBD-0BA24039D2CC}" type="sibTrans" cxnId="{403FB48E-2938-4634-A7C3-0F7DE0E6BCF5}">
      <dgm:prSet/>
      <dgm:spPr/>
      <dgm:t>
        <a:bodyPr/>
        <a:lstStyle/>
        <a:p>
          <a:endParaRPr lang="es-ES"/>
        </a:p>
      </dgm:t>
    </dgm:pt>
    <dgm:pt modelId="{52A15666-8A98-4331-BE71-748C62FF0E43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1800" b="1" dirty="0">
              <a:latin typeface="Calibri" pitchFamily="34" charset="0"/>
              <a:cs typeface="Arial" pitchFamily="34" charset="0"/>
            </a:rPr>
            <a:t>Uno mismo</a:t>
          </a:r>
        </a:p>
        <a:p>
          <a:r>
            <a:rPr lang="es-ES" sz="18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falta de confianza</a:t>
          </a:r>
        </a:p>
        <a:p>
          <a:r>
            <a:rPr lang="es-ES" sz="18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pérdida de la autoestima</a:t>
          </a:r>
        </a:p>
      </dgm:t>
    </dgm:pt>
    <dgm:pt modelId="{856E8FD0-AD55-4F96-97B6-5E95BE89EE96}" type="parTrans" cxnId="{42E95376-F08E-41DA-8FBF-59A45F981208}">
      <dgm:prSet/>
      <dgm:spPr/>
      <dgm:t>
        <a:bodyPr/>
        <a:lstStyle/>
        <a:p>
          <a:endParaRPr lang="es-ES"/>
        </a:p>
      </dgm:t>
    </dgm:pt>
    <dgm:pt modelId="{ABC449AC-1A05-4BD2-B9E0-32B288F1899F}" type="sibTrans" cxnId="{42E95376-F08E-41DA-8FBF-59A45F981208}">
      <dgm:prSet/>
      <dgm:spPr/>
      <dgm:t>
        <a:bodyPr/>
        <a:lstStyle/>
        <a:p>
          <a:endParaRPr lang="es-ES"/>
        </a:p>
      </dgm:t>
    </dgm:pt>
    <dgm:pt modelId="{37716B57-FE23-4F60-B366-0ED143FBC321}">
      <dgm:prSet phldrT="[Texto]"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s-ES" sz="2000" b="1" dirty="0" smtClean="0">
              <a:latin typeface="Calibri" pitchFamily="34" charset="0"/>
              <a:cs typeface="Arial" pitchFamily="34" charset="0"/>
            </a:rPr>
            <a:t>Compañeros </a:t>
          </a:r>
          <a:r>
            <a:rPr lang="es-ES" sz="2000" b="1" dirty="0">
              <a:latin typeface="Calibri" pitchFamily="34" charset="0"/>
              <a:cs typeface="Arial" pitchFamily="34" charset="0"/>
            </a:rPr>
            <a:t>y Equipo</a:t>
          </a:r>
        </a:p>
        <a:p>
          <a:r>
            <a:rPr lang="es-ES" sz="20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¿que pensaran ellos de mi?</a:t>
          </a:r>
        </a:p>
      </dgm:t>
    </dgm:pt>
    <dgm:pt modelId="{F1EC6261-2F70-4916-BDE1-6F20F588076F}" type="parTrans" cxnId="{F7401821-3771-4D1D-AEA0-6599D7529CA9}">
      <dgm:prSet/>
      <dgm:spPr/>
      <dgm:t>
        <a:bodyPr/>
        <a:lstStyle/>
        <a:p>
          <a:endParaRPr lang="es-ES"/>
        </a:p>
      </dgm:t>
    </dgm:pt>
    <dgm:pt modelId="{EA439410-6AD4-429A-8CA9-ABCD1FE9B5DD}" type="sibTrans" cxnId="{F7401821-3771-4D1D-AEA0-6599D7529CA9}">
      <dgm:prSet/>
      <dgm:spPr/>
      <dgm:t>
        <a:bodyPr/>
        <a:lstStyle/>
        <a:p>
          <a:endParaRPr lang="es-ES"/>
        </a:p>
      </dgm:t>
    </dgm:pt>
    <dgm:pt modelId="{4A1E2113-30A5-4A02-84DC-2A758DA7B8E5}" type="pres">
      <dgm:prSet presAssocID="{B4475A29-2C1C-4F38-8737-E18653D3555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F4B989-2481-43BC-8895-E2E539248128}" type="pres">
      <dgm:prSet presAssocID="{B4475A29-2C1C-4F38-8737-E18653D35556}" presName="radial" presStyleCnt="0">
        <dgm:presLayoutVars>
          <dgm:animLvl val="ctr"/>
        </dgm:presLayoutVars>
      </dgm:prSet>
      <dgm:spPr/>
    </dgm:pt>
    <dgm:pt modelId="{C7390D9F-9B04-416F-AF54-85FA64D8237A}" type="pres">
      <dgm:prSet presAssocID="{197D162B-877A-448A-96DD-8D75AA08D3F1}" presName="centerShape" presStyleLbl="vennNode1" presStyleIdx="0" presStyleCnt="5" custLinFactNeighborX="-419" custLinFactNeighborY="3767"/>
      <dgm:spPr/>
      <dgm:t>
        <a:bodyPr/>
        <a:lstStyle/>
        <a:p>
          <a:endParaRPr lang="es-ES"/>
        </a:p>
      </dgm:t>
    </dgm:pt>
    <dgm:pt modelId="{B3BDB3FF-75C2-4500-BE41-08F07A62041D}" type="pres">
      <dgm:prSet presAssocID="{21134E01-6536-46C8-B62F-6606E8DF15E5}" presName="node" presStyleLbl="vennNode1" presStyleIdx="1" presStyleCnt="5" custScaleX="190171" custScaleY="127016" custRadScaleRad="91640" custRadScaleInc="34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9DF51-8C2B-40F6-B8C4-D8BB2570E338}" type="pres">
      <dgm:prSet presAssocID="{283616C5-30CA-443B-AA35-E9B8385CCA7A}" presName="node" presStyleLbl="vennNode1" presStyleIdx="2" presStyleCnt="5" custScaleX="156318" custScaleY="142856" custRadScaleRad="100730" custRadScaleInc="1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122D39-4F8E-4037-A593-B934DD6C3233}" type="pres">
      <dgm:prSet presAssocID="{52A15666-8A98-4331-BE71-748C62FF0E43}" presName="node" presStyleLbl="vennNode1" presStyleIdx="3" presStyleCnt="5" custScaleX="187158" custScaleY="1174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45C43-60CC-4C3F-B314-DD1DD67E9743}" type="pres">
      <dgm:prSet presAssocID="{37716B57-FE23-4F60-B366-0ED143FBC321}" presName="node" presStyleLbl="vennNode1" presStyleIdx="4" presStyleCnt="5" custScaleX="177379" custScaleY="156642" custRadScaleRad="1167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63E957-C98E-43C9-9F54-888A83E43A92}" srcId="{B4475A29-2C1C-4F38-8737-E18653D35556}" destId="{197D162B-877A-448A-96DD-8D75AA08D3F1}" srcOrd="0" destOrd="0" parTransId="{61BF7E73-6A9C-4741-BE15-BA2C7B8F51DC}" sibTransId="{C952CD10-EBD5-4E7A-AB91-9E77E1C77E5B}"/>
    <dgm:cxn modelId="{FD0D8DF9-A891-4BBC-97E4-355AA9BBF4C9}" type="presOf" srcId="{283616C5-30CA-443B-AA35-E9B8385CCA7A}" destId="{13D9DF51-8C2B-40F6-B8C4-D8BB2570E338}" srcOrd="0" destOrd="0" presId="urn:microsoft.com/office/officeart/2005/8/layout/radial3"/>
    <dgm:cxn modelId="{E33DA2E2-7350-4D32-996B-23BC3A6A15C8}" type="presOf" srcId="{37716B57-FE23-4F60-B366-0ED143FBC321}" destId="{C6945C43-60CC-4C3F-B314-DD1DD67E9743}" srcOrd="0" destOrd="0" presId="urn:microsoft.com/office/officeart/2005/8/layout/radial3"/>
    <dgm:cxn modelId="{3DA112C0-5DEA-4028-B06D-672F8D8BBF46}" type="presOf" srcId="{197D162B-877A-448A-96DD-8D75AA08D3F1}" destId="{C7390D9F-9B04-416F-AF54-85FA64D8237A}" srcOrd="0" destOrd="0" presId="urn:microsoft.com/office/officeart/2005/8/layout/radial3"/>
    <dgm:cxn modelId="{6B61A535-CAE4-4190-997B-DC73544B3424}" type="presOf" srcId="{52A15666-8A98-4331-BE71-748C62FF0E43}" destId="{05122D39-4F8E-4037-A593-B934DD6C3233}" srcOrd="0" destOrd="0" presId="urn:microsoft.com/office/officeart/2005/8/layout/radial3"/>
    <dgm:cxn modelId="{403FB48E-2938-4634-A7C3-0F7DE0E6BCF5}" srcId="{197D162B-877A-448A-96DD-8D75AA08D3F1}" destId="{283616C5-30CA-443B-AA35-E9B8385CCA7A}" srcOrd="1" destOrd="0" parTransId="{1A28FA99-58D8-4F5E-8589-5044F7BB14B6}" sibTransId="{80B61510-B6F7-485B-8BBD-0BA24039D2CC}"/>
    <dgm:cxn modelId="{F7401821-3771-4D1D-AEA0-6599D7529CA9}" srcId="{197D162B-877A-448A-96DD-8D75AA08D3F1}" destId="{37716B57-FE23-4F60-B366-0ED143FBC321}" srcOrd="3" destOrd="0" parTransId="{F1EC6261-2F70-4916-BDE1-6F20F588076F}" sibTransId="{EA439410-6AD4-429A-8CA9-ABCD1FE9B5DD}"/>
    <dgm:cxn modelId="{42E95376-F08E-41DA-8FBF-59A45F981208}" srcId="{197D162B-877A-448A-96DD-8D75AA08D3F1}" destId="{52A15666-8A98-4331-BE71-748C62FF0E43}" srcOrd="2" destOrd="0" parTransId="{856E8FD0-AD55-4F96-97B6-5E95BE89EE96}" sibTransId="{ABC449AC-1A05-4BD2-B9E0-32B288F1899F}"/>
    <dgm:cxn modelId="{816EA11C-F159-4133-A409-E1ED398EA73B}" type="presOf" srcId="{B4475A29-2C1C-4F38-8737-E18653D35556}" destId="{4A1E2113-30A5-4A02-84DC-2A758DA7B8E5}" srcOrd="0" destOrd="0" presId="urn:microsoft.com/office/officeart/2005/8/layout/radial3"/>
    <dgm:cxn modelId="{669E6FF9-BB82-4FD7-80D5-6162282D0485}" srcId="{197D162B-877A-448A-96DD-8D75AA08D3F1}" destId="{21134E01-6536-46C8-B62F-6606E8DF15E5}" srcOrd="0" destOrd="0" parTransId="{04FCD776-40BE-4BE7-BE11-256D3027BB01}" sibTransId="{A0F00E6A-DAEC-4D45-9353-1DCC7C7743C2}"/>
    <dgm:cxn modelId="{AE7ED062-A60E-438C-A824-E0CAD4F26191}" type="presOf" srcId="{21134E01-6536-46C8-B62F-6606E8DF15E5}" destId="{B3BDB3FF-75C2-4500-BE41-08F07A62041D}" srcOrd="0" destOrd="0" presId="urn:microsoft.com/office/officeart/2005/8/layout/radial3"/>
    <dgm:cxn modelId="{0240F9A6-8D40-4B48-9B98-9C0689D14760}" type="presParOf" srcId="{4A1E2113-30A5-4A02-84DC-2A758DA7B8E5}" destId="{48F4B989-2481-43BC-8895-E2E539248128}" srcOrd="0" destOrd="0" presId="urn:microsoft.com/office/officeart/2005/8/layout/radial3"/>
    <dgm:cxn modelId="{CBED9456-6BDD-4BA3-901D-5ED22053D709}" type="presParOf" srcId="{48F4B989-2481-43BC-8895-E2E539248128}" destId="{C7390D9F-9B04-416F-AF54-85FA64D8237A}" srcOrd="0" destOrd="0" presId="urn:microsoft.com/office/officeart/2005/8/layout/radial3"/>
    <dgm:cxn modelId="{4FD89FE0-4DDE-4188-8BF5-C26DA6493CB8}" type="presParOf" srcId="{48F4B989-2481-43BC-8895-E2E539248128}" destId="{B3BDB3FF-75C2-4500-BE41-08F07A62041D}" srcOrd="1" destOrd="0" presId="urn:microsoft.com/office/officeart/2005/8/layout/radial3"/>
    <dgm:cxn modelId="{35D268C9-20DE-4514-8020-9D177AB19070}" type="presParOf" srcId="{48F4B989-2481-43BC-8895-E2E539248128}" destId="{13D9DF51-8C2B-40F6-B8C4-D8BB2570E338}" srcOrd="2" destOrd="0" presId="urn:microsoft.com/office/officeart/2005/8/layout/radial3"/>
    <dgm:cxn modelId="{1303E22B-A011-4EBD-8D1E-232999F93098}" type="presParOf" srcId="{48F4B989-2481-43BC-8895-E2E539248128}" destId="{05122D39-4F8E-4037-A593-B934DD6C3233}" srcOrd="3" destOrd="0" presId="urn:microsoft.com/office/officeart/2005/8/layout/radial3"/>
    <dgm:cxn modelId="{AFF219AD-1F17-4689-BD4B-9283D2897E60}" type="presParOf" srcId="{48F4B989-2481-43BC-8895-E2E539248128}" destId="{C6945C43-60CC-4C3F-B314-DD1DD67E974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411E19-0FF1-4920-9675-5B245DC02770}">
      <dsp:nvSpPr>
        <dsp:cNvPr id="0" name=""/>
        <dsp:cNvSpPr/>
      </dsp:nvSpPr>
      <dsp:spPr>
        <a:xfrm>
          <a:off x="2530212" y="1751345"/>
          <a:ext cx="4740819" cy="3162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Calibri" pitchFamily="34" charset="0"/>
            </a:rPr>
            <a:t>Los que utilizados de forma inadecuada, tienen gran posibilidad de causar daños graves e incluso mortales a los pacientes</a:t>
          </a:r>
          <a:endParaRPr lang="es-ES" sz="2800" kern="1200" dirty="0">
            <a:latin typeface="Calibri" pitchFamily="34" charset="0"/>
          </a:endParaRPr>
        </a:p>
      </dsp:txBody>
      <dsp:txXfrm>
        <a:off x="3288743" y="1751345"/>
        <a:ext cx="3982288" cy="3162126"/>
      </dsp:txXfrm>
    </dsp:sp>
    <dsp:sp modelId="{50727F53-CF5A-4F2A-9D63-0A847868A956}">
      <dsp:nvSpPr>
        <dsp:cNvPr id="0" name=""/>
        <dsp:cNvSpPr/>
      </dsp:nvSpPr>
      <dsp:spPr>
        <a:xfrm>
          <a:off x="1775" y="487127"/>
          <a:ext cx="3160546" cy="3160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MEDICAMENTOS DE ALTO RIESGO</a:t>
          </a:r>
          <a:endParaRPr lang="es-ES" sz="2400" kern="1200" dirty="0">
            <a:latin typeface="Calibri" pitchFamily="34" charset="0"/>
          </a:endParaRPr>
        </a:p>
      </dsp:txBody>
      <dsp:txXfrm>
        <a:off x="1775" y="487127"/>
        <a:ext cx="3160546" cy="316054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1828E9-067C-4E6A-AE22-EFF9FC12B0F7}">
      <dsp:nvSpPr>
        <dsp:cNvPr id="0" name=""/>
        <dsp:cNvSpPr/>
      </dsp:nvSpPr>
      <dsp:spPr>
        <a:xfrm rot="5400000">
          <a:off x="-160256" y="148144"/>
          <a:ext cx="968243" cy="677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</a:t>
          </a:r>
          <a:endParaRPr lang="es-ES" sz="1800" kern="1200" dirty="0"/>
        </a:p>
      </dsp:txBody>
      <dsp:txXfrm rot="5400000">
        <a:off x="-160256" y="148144"/>
        <a:ext cx="968243" cy="677770"/>
      </dsp:txXfrm>
    </dsp:sp>
    <dsp:sp modelId="{FC307124-6AB0-4584-B904-781032BA2104}">
      <dsp:nvSpPr>
        <dsp:cNvPr id="0" name=""/>
        <dsp:cNvSpPr/>
      </dsp:nvSpPr>
      <dsp:spPr>
        <a:xfrm rot="5400000">
          <a:off x="3861613" y="-3195955"/>
          <a:ext cx="629358" cy="7027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Confusión, respuesta al incidente ( caos, necesidad de saber que paso  )</a:t>
          </a:r>
          <a:endParaRPr lang="es-ES" sz="1800" kern="1200" dirty="0">
            <a:latin typeface="Calibri" pitchFamily="34" charset="0"/>
          </a:endParaRPr>
        </a:p>
      </dsp:txBody>
      <dsp:txXfrm rot="5400000">
        <a:off x="3861613" y="-3195955"/>
        <a:ext cx="629358" cy="7027085"/>
      </dsp:txXfrm>
    </dsp:sp>
    <dsp:sp modelId="{5B0458E4-1188-4C3E-8995-7F3BB8B4149A}">
      <dsp:nvSpPr>
        <dsp:cNvPr id="0" name=""/>
        <dsp:cNvSpPr/>
      </dsp:nvSpPr>
      <dsp:spPr>
        <a:xfrm rot="5400000">
          <a:off x="-160256" y="1019051"/>
          <a:ext cx="968243" cy="677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</a:t>
          </a:r>
          <a:endParaRPr lang="es-ES" sz="1800" kern="1200" dirty="0"/>
        </a:p>
      </dsp:txBody>
      <dsp:txXfrm rot="5400000">
        <a:off x="-160256" y="1019051"/>
        <a:ext cx="968243" cy="677770"/>
      </dsp:txXfrm>
    </dsp:sp>
    <dsp:sp modelId="{AB85003A-B596-4124-B3F7-FEBCEC86436B}">
      <dsp:nvSpPr>
        <dsp:cNvPr id="0" name=""/>
        <dsp:cNvSpPr/>
      </dsp:nvSpPr>
      <dsp:spPr>
        <a:xfrm rot="5400000">
          <a:off x="3861613" y="-2325048"/>
          <a:ext cx="629358" cy="7027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Dudas, reflexión interna ( aislamiento, reevaluación constante)</a:t>
          </a:r>
          <a:endParaRPr lang="es-ES" sz="1800" kern="1200" dirty="0">
            <a:latin typeface="Calibri" pitchFamily="34" charset="0"/>
          </a:endParaRPr>
        </a:p>
      </dsp:txBody>
      <dsp:txXfrm rot="5400000">
        <a:off x="3861613" y="-2325048"/>
        <a:ext cx="629358" cy="7027085"/>
      </dsp:txXfrm>
    </dsp:sp>
    <dsp:sp modelId="{8839206B-34BE-4B91-82EC-C8958BB08E39}">
      <dsp:nvSpPr>
        <dsp:cNvPr id="0" name=""/>
        <dsp:cNvSpPr/>
      </dsp:nvSpPr>
      <dsp:spPr>
        <a:xfrm rot="5400000">
          <a:off x="-160256" y="1889957"/>
          <a:ext cx="968243" cy="677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3</a:t>
          </a:r>
          <a:endParaRPr lang="es-ES" sz="1800" kern="1200" dirty="0"/>
        </a:p>
      </dsp:txBody>
      <dsp:txXfrm rot="5400000">
        <a:off x="-160256" y="1889957"/>
        <a:ext cx="968243" cy="677770"/>
      </dsp:txXfrm>
    </dsp:sp>
    <dsp:sp modelId="{91155B1A-CB20-4615-8716-0F236D7F4D83}">
      <dsp:nvSpPr>
        <dsp:cNvPr id="0" name=""/>
        <dsp:cNvSpPr/>
      </dsp:nvSpPr>
      <dsp:spPr>
        <a:xfrm rot="5400000">
          <a:off x="3861613" y="-1454142"/>
          <a:ext cx="629358" cy="7027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Restaurar la integridad ( necesidad de ayuda, consejo institucional) </a:t>
          </a:r>
          <a:endParaRPr lang="es-ES" sz="1800" kern="1200" dirty="0">
            <a:latin typeface="Calibri" pitchFamily="34" charset="0"/>
          </a:endParaRPr>
        </a:p>
      </dsp:txBody>
      <dsp:txXfrm rot="5400000">
        <a:off x="3861613" y="-1454142"/>
        <a:ext cx="629358" cy="7027085"/>
      </dsp:txXfrm>
    </dsp:sp>
    <dsp:sp modelId="{F822F46C-9B91-4A76-8E39-C3E7C6923F33}">
      <dsp:nvSpPr>
        <dsp:cNvPr id="0" name=""/>
        <dsp:cNvSpPr/>
      </dsp:nvSpPr>
      <dsp:spPr>
        <a:xfrm rot="5400000">
          <a:off x="-160256" y="2760864"/>
          <a:ext cx="968243" cy="677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4</a:t>
          </a:r>
          <a:endParaRPr lang="es-ES" sz="1800" kern="1200" dirty="0"/>
        </a:p>
      </dsp:txBody>
      <dsp:txXfrm rot="5400000">
        <a:off x="-160256" y="2760864"/>
        <a:ext cx="968243" cy="677770"/>
      </dsp:txXfrm>
    </dsp:sp>
    <dsp:sp modelId="{16D347EC-5F24-47D0-92AA-E149667108FC}">
      <dsp:nvSpPr>
        <dsp:cNvPr id="0" name=""/>
        <dsp:cNvSpPr/>
      </dsp:nvSpPr>
      <dsp:spPr>
        <a:xfrm rot="5400000">
          <a:off x="3861613" y="-583236"/>
          <a:ext cx="629358" cy="7027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Temor a la reacción institucional ( temor a perder estatus profesional )</a:t>
          </a:r>
          <a:endParaRPr lang="es-ES" sz="1800" kern="1200" dirty="0">
            <a:latin typeface="Calibri" pitchFamily="34" charset="0"/>
          </a:endParaRPr>
        </a:p>
      </dsp:txBody>
      <dsp:txXfrm rot="5400000">
        <a:off x="3861613" y="-583236"/>
        <a:ext cx="629358" cy="7027085"/>
      </dsp:txXfrm>
    </dsp:sp>
    <dsp:sp modelId="{643A6806-C0D3-476A-AB54-F2B6B3B1715A}">
      <dsp:nvSpPr>
        <dsp:cNvPr id="0" name=""/>
        <dsp:cNvSpPr/>
      </dsp:nvSpPr>
      <dsp:spPr>
        <a:xfrm rot="5400000">
          <a:off x="-160256" y="3631770"/>
          <a:ext cx="968243" cy="677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5</a:t>
          </a:r>
          <a:endParaRPr lang="es-ES" sz="1800" kern="1200" dirty="0"/>
        </a:p>
      </dsp:txBody>
      <dsp:txXfrm rot="5400000">
        <a:off x="-160256" y="3631770"/>
        <a:ext cx="968243" cy="677770"/>
      </dsp:txXfrm>
    </dsp:sp>
    <dsp:sp modelId="{306E3593-346B-4961-9AC4-F9A604F50FDB}">
      <dsp:nvSpPr>
        <dsp:cNvPr id="0" name=""/>
        <dsp:cNvSpPr/>
      </dsp:nvSpPr>
      <dsp:spPr>
        <a:xfrm rot="5400000">
          <a:off x="3861613" y="257629"/>
          <a:ext cx="629358" cy="7087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Búsqueda de ayuda emocional ( abandono/huída, resolución ) </a:t>
          </a:r>
          <a:endParaRPr lang="es-ES" sz="1900" kern="1200" dirty="0"/>
        </a:p>
      </dsp:txBody>
      <dsp:txXfrm rot="5400000">
        <a:off x="3861613" y="257629"/>
        <a:ext cx="629358" cy="7087167"/>
      </dsp:txXfrm>
    </dsp:sp>
    <dsp:sp modelId="{CBA33A8A-1642-4C59-8B3A-4AF7811DA411}">
      <dsp:nvSpPr>
        <dsp:cNvPr id="0" name=""/>
        <dsp:cNvSpPr/>
      </dsp:nvSpPr>
      <dsp:spPr>
        <a:xfrm rot="5400000">
          <a:off x="-160256" y="4502676"/>
          <a:ext cx="968243" cy="6777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6</a:t>
          </a:r>
          <a:endParaRPr lang="es-ES" sz="1800" kern="1200" dirty="0"/>
        </a:p>
      </dsp:txBody>
      <dsp:txXfrm rot="5400000">
        <a:off x="-160256" y="4502676"/>
        <a:ext cx="968243" cy="677770"/>
      </dsp:txXfrm>
    </dsp:sp>
    <dsp:sp modelId="{798CAD6F-D506-4235-B3C9-95B8EEACF1FE}">
      <dsp:nvSpPr>
        <dsp:cNvPr id="0" name=""/>
        <dsp:cNvSpPr/>
      </dsp:nvSpPr>
      <dsp:spPr>
        <a:xfrm rot="5400000">
          <a:off x="3861613" y="1158576"/>
          <a:ext cx="629358" cy="70270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Resolución del problema</a:t>
          </a:r>
          <a:endParaRPr lang="es-ES" sz="1900" kern="1200" dirty="0"/>
        </a:p>
      </dsp:txBody>
      <dsp:txXfrm rot="5400000">
        <a:off x="3861613" y="1158576"/>
        <a:ext cx="629358" cy="702708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9FA84E-6264-4336-BE19-BF99DCEC1497}">
      <dsp:nvSpPr>
        <dsp:cNvPr id="0" name=""/>
        <dsp:cNvSpPr/>
      </dsp:nvSpPr>
      <dsp:spPr>
        <a:xfrm>
          <a:off x="1718661" y="850838"/>
          <a:ext cx="5645288" cy="5645288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67593-B09B-417A-9246-B11F43FF45DE}">
      <dsp:nvSpPr>
        <dsp:cNvPr id="0" name=""/>
        <dsp:cNvSpPr/>
      </dsp:nvSpPr>
      <dsp:spPr>
        <a:xfrm>
          <a:off x="1718661" y="850838"/>
          <a:ext cx="5645288" cy="5645288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7F986-A8F2-4FFB-807B-5562599FFF89}">
      <dsp:nvSpPr>
        <dsp:cNvPr id="0" name=""/>
        <dsp:cNvSpPr/>
      </dsp:nvSpPr>
      <dsp:spPr>
        <a:xfrm>
          <a:off x="1699922" y="837342"/>
          <a:ext cx="5645288" cy="5645288"/>
        </a:xfrm>
        <a:prstGeom prst="blockArc">
          <a:avLst>
            <a:gd name="adj1" fmla="val 3309192"/>
            <a:gd name="adj2" fmla="val 7531207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6AAA5-826E-4CB2-A21E-4A073976E9AF}">
      <dsp:nvSpPr>
        <dsp:cNvPr id="0" name=""/>
        <dsp:cNvSpPr/>
      </dsp:nvSpPr>
      <dsp:spPr>
        <a:xfrm>
          <a:off x="1711721" y="829173"/>
          <a:ext cx="5645288" cy="5645288"/>
        </a:xfrm>
        <a:prstGeom prst="blockArc">
          <a:avLst>
            <a:gd name="adj1" fmla="val 20548364"/>
            <a:gd name="adj2" fmla="val 3327086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F0A9D-D9D0-4240-88E9-334DB0E83740}">
      <dsp:nvSpPr>
        <dsp:cNvPr id="0" name=""/>
        <dsp:cNvSpPr/>
      </dsp:nvSpPr>
      <dsp:spPr>
        <a:xfrm>
          <a:off x="1718661" y="850838"/>
          <a:ext cx="5645288" cy="5645288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8885D-A1D8-4E6B-95EE-58CFE7D94402}">
      <dsp:nvSpPr>
        <dsp:cNvPr id="0" name=""/>
        <dsp:cNvSpPr/>
      </dsp:nvSpPr>
      <dsp:spPr>
        <a:xfrm>
          <a:off x="2913846" y="2375440"/>
          <a:ext cx="3254919" cy="2596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Calibri" pitchFamily="34" charset="0"/>
            </a:rPr>
            <a:t>DERECHOS DEL PROFESIONAL </a:t>
          </a:r>
          <a:endParaRPr lang="es-ES" sz="2800" b="1" kern="1200" dirty="0">
            <a:latin typeface="Calibri" pitchFamily="34" charset="0"/>
          </a:endParaRPr>
        </a:p>
      </dsp:txBody>
      <dsp:txXfrm>
        <a:off x="2913846" y="2375440"/>
        <a:ext cx="3254919" cy="2596085"/>
      </dsp:txXfrm>
    </dsp:sp>
    <dsp:sp modelId="{EC6E6237-A4F8-41BF-906B-6189D8088AF0}">
      <dsp:nvSpPr>
        <dsp:cNvPr id="0" name=""/>
        <dsp:cNvSpPr/>
      </dsp:nvSpPr>
      <dsp:spPr>
        <a:xfrm>
          <a:off x="3583564" y="-5663"/>
          <a:ext cx="1915482" cy="1843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Trato justo </a:t>
          </a:r>
          <a:endParaRPr lang="es-ES" sz="2400" kern="1200" dirty="0">
            <a:latin typeface="Calibri" pitchFamily="34" charset="0"/>
          </a:endParaRPr>
        </a:p>
      </dsp:txBody>
      <dsp:txXfrm>
        <a:off x="3583564" y="-5663"/>
        <a:ext cx="1915482" cy="1843846"/>
      </dsp:txXfrm>
    </dsp:sp>
    <dsp:sp modelId="{122F16C0-DCAF-4657-B4CC-A199BEACE903}">
      <dsp:nvSpPr>
        <dsp:cNvPr id="0" name=""/>
        <dsp:cNvSpPr/>
      </dsp:nvSpPr>
      <dsp:spPr>
        <a:xfrm>
          <a:off x="6163815" y="1844822"/>
          <a:ext cx="1999530" cy="1953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Respeto</a:t>
          </a:r>
          <a:r>
            <a:rPr lang="es-ES" sz="3900" kern="1200" dirty="0" smtClean="0"/>
            <a:t> </a:t>
          </a:r>
          <a:endParaRPr lang="es-ES" sz="3900" kern="1200" dirty="0"/>
        </a:p>
      </dsp:txBody>
      <dsp:txXfrm>
        <a:off x="6163815" y="1844822"/>
        <a:ext cx="1999530" cy="1953263"/>
      </dsp:txXfrm>
    </dsp:sp>
    <dsp:sp modelId="{6348F2F7-35E1-4D58-9706-EFA19C142B46}">
      <dsp:nvSpPr>
        <dsp:cNvPr id="0" name=""/>
        <dsp:cNvSpPr/>
      </dsp:nvSpPr>
      <dsp:spPr>
        <a:xfrm>
          <a:off x="5091137" y="4987585"/>
          <a:ext cx="2013723" cy="1870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Comprensión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Compasión </a:t>
          </a:r>
          <a:endParaRPr lang="es-ES" sz="1800" kern="1200" dirty="0">
            <a:latin typeface="Calibri" pitchFamily="34" charset="0"/>
          </a:endParaRPr>
        </a:p>
      </dsp:txBody>
      <dsp:txXfrm>
        <a:off x="5091137" y="4987585"/>
        <a:ext cx="2013723" cy="1870414"/>
      </dsp:txXfrm>
    </dsp:sp>
    <dsp:sp modelId="{676A212E-E4B9-48E7-AAA9-11FECF3DF8E8}">
      <dsp:nvSpPr>
        <dsp:cNvPr id="0" name=""/>
        <dsp:cNvSpPr/>
      </dsp:nvSpPr>
      <dsp:spPr>
        <a:xfrm>
          <a:off x="1904793" y="4944582"/>
          <a:ext cx="2031714" cy="1919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Apoyo </a:t>
          </a:r>
          <a:endParaRPr lang="es-ES" sz="2400" kern="1200" dirty="0">
            <a:latin typeface="Calibri" pitchFamily="34" charset="0"/>
          </a:endParaRPr>
        </a:p>
      </dsp:txBody>
      <dsp:txXfrm>
        <a:off x="1904793" y="4944582"/>
        <a:ext cx="2031714" cy="1919080"/>
      </dsp:txXfrm>
    </dsp:sp>
    <dsp:sp modelId="{F901FD39-7571-4526-A1B0-75B3F464BABC}">
      <dsp:nvSpPr>
        <dsp:cNvPr id="0" name=""/>
        <dsp:cNvSpPr/>
      </dsp:nvSpPr>
      <dsp:spPr>
        <a:xfrm>
          <a:off x="909661" y="1851473"/>
          <a:ext cx="2018739" cy="1939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Transparencia </a:t>
          </a:r>
          <a:endParaRPr lang="es-ES" sz="1800" kern="1200" dirty="0">
            <a:latin typeface="Calibri" pitchFamily="34" charset="0"/>
          </a:endParaRPr>
        </a:p>
      </dsp:txBody>
      <dsp:txXfrm>
        <a:off x="909661" y="1851473"/>
        <a:ext cx="2018739" cy="19399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347E5F-B288-487E-9160-6B8FD765AFEF}">
      <dsp:nvSpPr>
        <dsp:cNvPr id="0" name=""/>
        <dsp:cNvSpPr/>
      </dsp:nvSpPr>
      <dsp:spPr>
        <a:xfrm>
          <a:off x="0" y="161131"/>
          <a:ext cx="7239000" cy="4524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FF6E3-1068-4FDB-87C3-FB41CD84F07A}">
      <dsp:nvSpPr>
        <dsp:cNvPr id="0" name=""/>
        <dsp:cNvSpPr/>
      </dsp:nvSpPr>
      <dsp:spPr>
        <a:xfrm>
          <a:off x="919353" y="3283855"/>
          <a:ext cx="188214" cy="188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23E29-8F0B-4861-B44B-D8B1057BCB78}">
      <dsp:nvSpPr>
        <dsp:cNvPr id="0" name=""/>
        <dsp:cNvSpPr/>
      </dsp:nvSpPr>
      <dsp:spPr>
        <a:xfrm>
          <a:off x="1013460" y="3377962"/>
          <a:ext cx="1686687" cy="1307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3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Práctica profesional </a:t>
          </a:r>
          <a:endParaRPr lang="es-ES" sz="2400" kern="1200" dirty="0">
            <a:latin typeface="Calibri" pitchFamily="34" charset="0"/>
          </a:endParaRPr>
        </a:p>
      </dsp:txBody>
      <dsp:txXfrm>
        <a:off x="1013460" y="3377962"/>
        <a:ext cx="1686687" cy="1307544"/>
      </dsp:txXfrm>
    </dsp:sp>
    <dsp:sp modelId="{2F1C5A4E-B549-4FFD-AC3C-86960E9FE571}">
      <dsp:nvSpPr>
        <dsp:cNvPr id="0" name=""/>
        <dsp:cNvSpPr/>
      </dsp:nvSpPr>
      <dsp:spPr>
        <a:xfrm>
          <a:off x="2580703" y="2054130"/>
          <a:ext cx="340233" cy="340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3B1B7-27AB-4285-8EFA-5CE0E160ACD0}">
      <dsp:nvSpPr>
        <dsp:cNvPr id="0" name=""/>
        <dsp:cNvSpPr/>
      </dsp:nvSpPr>
      <dsp:spPr>
        <a:xfrm>
          <a:off x="2548130" y="2395340"/>
          <a:ext cx="2142738" cy="211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8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 pitchFamily="34" charset="0"/>
            </a:rPr>
            <a:t>Con los productos o procedimientos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2548130" y="2395340"/>
        <a:ext cx="2142738" cy="2119071"/>
      </dsp:txXfrm>
    </dsp:sp>
    <dsp:sp modelId="{1E9ED4C9-64D9-4305-AC54-7D070046D124}">
      <dsp:nvSpPr>
        <dsp:cNvPr id="0" name=""/>
        <dsp:cNvSpPr/>
      </dsp:nvSpPr>
      <dsp:spPr>
        <a:xfrm>
          <a:off x="4578667" y="1305798"/>
          <a:ext cx="470535" cy="470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6505C-4817-4F9D-B812-E5F822E69249}">
      <dsp:nvSpPr>
        <dsp:cNvPr id="0" name=""/>
        <dsp:cNvSpPr/>
      </dsp:nvSpPr>
      <dsp:spPr>
        <a:xfrm>
          <a:off x="4658145" y="1747262"/>
          <a:ext cx="2048938" cy="273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327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Sistemas de </a:t>
          </a:r>
          <a:r>
            <a:rPr lang="es-ES" sz="2400" kern="1200" dirty="0" smtClean="0">
              <a:latin typeface="Calibri" pitchFamily="34" charset="0"/>
            </a:rPr>
            <a:t>dispensación</a:t>
          </a:r>
          <a:r>
            <a:rPr lang="es-ES" sz="2200" kern="1200" dirty="0" smtClean="0"/>
            <a:t> </a:t>
          </a:r>
          <a:endParaRPr lang="es-ES" sz="2200" kern="1200" dirty="0"/>
        </a:p>
      </dsp:txBody>
      <dsp:txXfrm>
        <a:off x="4658145" y="1747262"/>
        <a:ext cx="2048938" cy="27320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561E82-FF34-4EF6-9B6F-BE41C32CA5B4}">
      <dsp:nvSpPr>
        <dsp:cNvPr id="0" name=""/>
        <dsp:cNvSpPr/>
      </dsp:nvSpPr>
      <dsp:spPr>
        <a:xfrm>
          <a:off x="458" y="1292634"/>
          <a:ext cx="1534963" cy="1534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MÉTODO DE TRABAJO </a:t>
          </a:r>
          <a:endParaRPr lang="es-ES" sz="1800" kern="1200" dirty="0">
            <a:latin typeface="Calibri" pitchFamily="34" charset="0"/>
          </a:endParaRPr>
        </a:p>
      </dsp:txBody>
      <dsp:txXfrm>
        <a:off x="458" y="1292634"/>
        <a:ext cx="1534963" cy="1534963"/>
      </dsp:txXfrm>
    </dsp:sp>
    <dsp:sp modelId="{8F9070A0-24FA-4195-8EA5-38A4F48D920F}">
      <dsp:nvSpPr>
        <dsp:cNvPr id="0" name=""/>
        <dsp:cNvSpPr/>
      </dsp:nvSpPr>
      <dsp:spPr>
        <a:xfrm>
          <a:off x="1660061" y="1614976"/>
          <a:ext cx="890279" cy="8902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660061" y="1614976"/>
        <a:ext cx="890279" cy="890279"/>
      </dsp:txXfrm>
    </dsp:sp>
    <dsp:sp modelId="{0E160E3E-5537-4A9C-A882-001F21190413}">
      <dsp:nvSpPr>
        <dsp:cNvPr id="0" name=""/>
        <dsp:cNvSpPr/>
      </dsp:nvSpPr>
      <dsp:spPr>
        <a:xfrm>
          <a:off x="2674979" y="1292634"/>
          <a:ext cx="1534963" cy="1534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Integral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Sencillo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Eficaz</a:t>
          </a:r>
          <a:endParaRPr lang="es-ES" sz="1800" kern="1200" dirty="0">
            <a:latin typeface="Calibri" pitchFamily="34" charset="0"/>
          </a:endParaRPr>
        </a:p>
      </dsp:txBody>
      <dsp:txXfrm>
        <a:off x="2674979" y="1292634"/>
        <a:ext cx="1534963" cy="1534963"/>
      </dsp:txXfrm>
    </dsp:sp>
    <dsp:sp modelId="{FB55D696-B43F-44CF-84C2-24B061CB499B}">
      <dsp:nvSpPr>
        <dsp:cNvPr id="0" name=""/>
        <dsp:cNvSpPr/>
      </dsp:nvSpPr>
      <dsp:spPr>
        <a:xfrm>
          <a:off x="4334582" y="1614976"/>
          <a:ext cx="890279" cy="89027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4334582" y="1614976"/>
        <a:ext cx="890279" cy="890279"/>
      </dsp:txXfrm>
    </dsp:sp>
    <dsp:sp modelId="{0119DE46-8E3C-4019-94D4-58D1D75B62C4}">
      <dsp:nvSpPr>
        <dsp:cNvPr id="0" name=""/>
        <dsp:cNvSpPr/>
      </dsp:nvSpPr>
      <dsp:spPr>
        <a:xfrm>
          <a:off x="5264245" y="694803"/>
          <a:ext cx="2090528" cy="2464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Mejorar la seguridad  de los medicamentos de alto riesgo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Garantizar la seguridad del paciente</a:t>
          </a:r>
          <a:endParaRPr lang="es-ES" sz="1800" kern="1200" dirty="0">
            <a:latin typeface="Calibri" pitchFamily="34" charset="0"/>
          </a:endParaRPr>
        </a:p>
      </dsp:txBody>
      <dsp:txXfrm>
        <a:off x="5264245" y="694803"/>
        <a:ext cx="2090528" cy="24640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BA49B2-EA1D-48B0-883B-17698AD4B497}">
      <dsp:nvSpPr>
        <dsp:cNvPr id="0" name=""/>
        <dsp:cNvSpPr/>
      </dsp:nvSpPr>
      <dsp:spPr>
        <a:xfrm>
          <a:off x="2398792" y="1635"/>
          <a:ext cx="3792349" cy="24286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Fármacos con presentación casi idénticas, etiquetado difícil  identificar</a:t>
          </a:r>
          <a:endParaRPr lang="es-E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Desechar cualquier fármaco que no este correctamente identificado.</a:t>
          </a:r>
          <a:endParaRPr lang="es-E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Calibri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>
            <a:latin typeface="Calibri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>
            <a:latin typeface="Calibri" pitchFamily="34" charset="0"/>
          </a:endParaRPr>
        </a:p>
      </dsp:txBody>
      <dsp:txXfrm>
        <a:off x="2398792" y="1635"/>
        <a:ext cx="3792349" cy="2428623"/>
      </dsp:txXfrm>
    </dsp:sp>
    <dsp:sp modelId="{BD3F1A6F-9F52-4C73-8BF2-83E939B37FC2}">
      <dsp:nvSpPr>
        <dsp:cNvPr id="0" name=""/>
        <dsp:cNvSpPr/>
      </dsp:nvSpPr>
      <dsp:spPr>
        <a:xfrm>
          <a:off x="1545" y="754330"/>
          <a:ext cx="2397247" cy="923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1. Medicamento erróneo</a:t>
          </a:r>
          <a:endParaRPr lang="es-ES" sz="1800" kern="1200" dirty="0">
            <a:latin typeface="Calibri" pitchFamily="34" charset="0"/>
          </a:endParaRPr>
        </a:p>
      </dsp:txBody>
      <dsp:txXfrm>
        <a:off x="1545" y="754330"/>
        <a:ext cx="2397247" cy="923234"/>
      </dsp:txXfrm>
    </dsp:sp>
    <dsp:sp modelId="{82BF5548-157F-40DB-9B60-6D4F9D50A362}">
      <dsp:nvSpPr>
        <dsp:cNvPr id="0" name=""/>
        <dsp:cNvSpPr/>
      </dsp:nvSpPr>
      <dsp:spPr>
        <a:xfrm>
          <a:off x="2448281" y="2465208"/>
          <a:ext cx="3711984" cy="6754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Si por alguna razón no se administra registrar motivo</a:t>
          </a:r>
          <a:endParaRPr lang="es-ES" sz="1800" kern="1200" dirty="0">
            <a:latin typeface="Calibri" pitchFamily="34" charset="0"/>
          </a:endParaRPr>
        </a:p>
      </dsp:txBody>
      <dsp:txXfrm>
        <a:off x="2448281" y="2465208"/>
        <a:ext cx="3711984" cy="675423"/>
      </dsp:txXfrm>
    </dsp:sp>
    <dsp:sp modelId="{C043ACE6-939A-40D5-A75E-B6A73488B3DF}">
      <dsp:nvSpPr>
        <dsp:cNvPr id="0" name=""/>
        <dsp:cNvSpPr/>
      </dsp:nvSpPr>
      <dsp:spPr>
        <a:xfrm>
          <a:off x="3023" y="2449708"/>
          <a:ext cx="2474656" cy="707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2. Omisión de dosis o medicación</a:t>
          </a:r>
          <a:endParaRPr lang="es-ES" sz="1800" kern="1200" dirty="0">
            <a:latin typeface="Calibri" pitchFamily="34" charset="0"/>
          </a:endParaRPr>
        </a:p>
      </dsp:txBody>
      <dsp:txXfrm>
        <a:off x="3023" y="2449708"/>
        <a:ext cx="2474656" cy="707793"/>
      </dsp:txXfrm>
    </dsp:sp>
    <dsp:sp modelId="{223A3D37-64A9-49D5-B8E3-41F308717CBF}">
      <dsp:nvSpPr>
        <dsp:cNvPr id="0" name=""/>
        <dsp:cNvSpPr/>
      </dsp:nvSpPr>
      <dsp:spPr>
        <a:xfrm>
          <a:off x="2477679" y="3176950"/>
          <a:ext cx="3711984" cy="1189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Si la dosis prescrita parece inadecuada se deberá comprobar de nuevo</a:t>
          </a:r>
          <a:endParaRPr lang="es-ES" sz="1800" kern="1200" dirty="0">
            <a:latin typeface="Calibri" pitchFamily="34" charset="0"/>
          </a:endParaRPr>
        </a:p>
      </dsp:txBody>
      <dsp:txXfrm>
        <a:off x="2477679" y="3176950"/>
        <a:ext cx="3711984" cy="1189335"/>
      </dsp:txXfrm>
    </dsp:sp>
    <dsp:sp modelId="{C1569D86-2035-4FB7-BD18-76E88BE3D081}">
      <dsp:nvSpPr>
        <dsp:cNvPr id="0" name=""/>
        <dsp:cNvSpPr/>
      </dsp:nvSpPr>
      <dsp:spPr>
        <a:xfrm>
          <a:off x="3023" y="3439916"/>
          <a:ext cx="2474656" cy="66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3. Dosis incorrecta</a:t>
          </a:r>
          <a:endParaRPr lang="es-ES" sz="1800" kern="1200" dirty="0">
            <a:latin typeface="Calibri" pitchFamily="34" charset="0"/>
          </a:endParaRPr>
        </a:p>
      </dsp:txBody>
      <dsp:txXfrm>
        <a:off x="3023" y="3439916"/>
        <a:ext cx="2474656" cy="663403"/>
      </dsp:txXfrm>
    </dsp:sp>
    <dsp:sp modelId="{AEE3F672-4F8B-4F1A-A33B-FE39A0E796CB}">
      <dsp:nvSpPr>
        <dsp:cNvPr id="0" name=""/>
        <dsp:cNvSpPr/>
      </dsp:nvSpPr>
      <dsp:spPr>
        <a:xfrm>
          <a:off x="2448281" y="4387371"/>
          <a:ext cx="3711984" cy="9412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Comprobar aspecto, color y caducidad del fármaco</a:t>
          </a:r>
          <a:endParaRPr lang="es-ES" sz="1800" kern="1200" dirty="0">
            <a:latin typeface="Calibri" pitchFamily="34" charset="0"/>
          </a:endParaRPr>
        </a:p>
      </dsp:txBody>
      <dsp:txXfrm>
        <a:off x="2448281" y="4387371"/>
        <a:ext cx="3711984" cy="941220"/>
      </dsp:txXfrm>
    </dsp:sp>
    <dsp:sp modelId="{6781A84E-6284-4D80-8A2E-3BC2FD555922}">
      <dsp:nvSpPr>
        <dsp:cNvPr id="0" name=""/>
        <dsp:cNvSpPr/>
      </dsp:nvSpPr>
      <dsp:spPr>
        <a:xfrm>
          <a:off x="3023" y="4473453"/>
          <a:ext cx="2474656" cy="765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4. Forma farmacéutica incorrecta</a:t>
          </a:r>
          <a:endParaRPr lang="es-ES" sz="1800" kern="1200" dirty="0">
            <a:latin typeface="Calibri" pitchFamily="34" charset="0"/>
          </a:endParaRPr>
        </a:p>
      </dsp:txBody>
      <dsp:txXfrm>
        <a:off x="3023" y="4473453"/>
        <a:ext cx="2474656" cy="7657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BA49B2-EA1D-48B0-883B-17698AD4B497}">
      <dsp:nvSpPr>
        <dsp:cNvPr id="0" name=""/>
        <dsp:cNvSpPr/>
      </dsp:nvSpPr>
      <dsp:spPr>
        <a:xfrm>
          <a:off x="2650541" y="3682"/>
          <a:ext cx="3970959" cy="7989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Respetar  intervalos de administración prescritos</a:t>
          </a:r>
          <a:endParaRPr lang="es-ES" sz="1800" kern="1200" dirty="0">
            <a:latin typeface="Calibri" pitchFamily="34" charset="0"/>
          </a:endParaRPr>
        </a:p>
      </dsp:txBody>
      <dsp:txXfrm>
        <a:off x="2650541" y="3682"/>
        <a:ext cx="3970959" cy="798913"/>
      </dsp:txXfrm>
    </dsp:sp>
    <dsp:sp modelId="{BD3F1A6F-9F52-4C73-8BF2-83E939B37FC2}">
      <dsp:nvSpPr>
        <dsp:cNvPr id="0" name=""/>
        <dsp:cNvSpPr/>
      </dsp:nvSpPr>
      <dsp:spPr>
        <a:xfrm>
          <a:off x="3234" y="115285"/>
          <a:ext cx="2647306" cy="575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5. Frecuencia de administración</a:t>
          </a:r>
          <a:endParaRPr lang="es-ES" sz="1800" kern="1200" dirty="0">
            <a:latin typeface="Calibri" pitchFamily="34" charset="0"/>
          </a:endParaRPr>
        </a:p>
      </dsp:txBody>
      <dsp:txXfrm>
        <a:off x="3234" y="115285"/>
        <a:ext cx="2647306" cy="575707"/>
      </dsp:txXfrm>
    </dsp:sp>
    <dsp:sp modelId="{82BF5548-157F-40DB-9B60-6D4F9D50A362}">
      <dsp:nvSpPr>
        <dsp:cNvPr id="0" name=""/>
        <dsp:cNvSpPr/>
      </dsp:nvSpPr>
      <dsp:spPr>
        <a:xfrm>
          <a:off x="2653776" y="850763"/>
          <a:ext cx="3970959" cy="16578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Antes de  preparar y administrar un fármaco es importante el lavado de manos</a:t>
          </a:r>
          <a:endParaRPr lang="es-E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Interrupciones al preparar el fármaco</a:t>
          </a:r>
          <a:endParaRPr lang="es-ES" sz="1800" kern="1200" dirty="0">
            <a:latin typeface="Calibri" pitchFamily="34" charset="0"/>
          </a:endParaRPr>
        </a:p>
      </dsp:txBody>
      <dsp:txXfrm>
        <a:off x="2653776" y="850763"/>
        <a:ext cx="3970959" cy="1657825"/>
      </dsp:txXfrm>
    </dsp:sp>
    <dsp:sp modelId="{C043ACE6-939A-40D5-A75E-B6A73488B3DF}">
      <dsp:nvSpPr>
        <dsp:cNvPr id="0" name=""/>
        <dsp:cNvSpPr/>
      </dsp:nvSpPr>
      <dsp:spPr>
        <a:xfrm>
          <a:off x="3234" y="1236625"/>
          <a:ext cx="2647306" cy="858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6. Error de administración, manipulación</a:t>
          </a:r>
          <a:endParaRPr lang="es-ES" sz="1800" kern="1200" dirty="0">
            <a:latin typeface="Calibri" pitchFamily="34" charset="0"/>
          </a:endParaRPr>
        </a:p>
      </dsp:txBody>
      <dsp:txXfrm>
        <a:off x="3234" y="1236625"/>
        <a:ext cx="2647306" cy="858750"/>
      </dsp:txXfrm>
    </dsp:sp>
    <dsp:sp modelId="{223A3D37-64A9-49D5-B8E3-41F308717CBF}">
      <dsp:nvSpPr>
        <dsp:cNvPr id="0" name=""/>
        <dsp:cNvSpPr/>
      </dsp:nvSpPr>
      <dsp:spPr>
        <a:xfrm>
          <a:off x="2650541" y="2529405"/>
          <a:ext cx="3970959" cy="7777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No usar los 5 correctos</a:t>
          </a:r>
          <a:endParaRPr lang="es-ES" sz="1800" kern="1200" dirty="0">
            <a:latin typeface="Calibri" pitchFamily="34" charset="0"/>
          </a:endParaRPr>
        </a:p>
      </dsp:txBody>
      <dsp:txXfrm>
        <a:off x="2650541" y="2529405"/>
        <a:ext cx="3970959" cy="777717"/>
      </dsp:txXfrm>
    </dsp:sp>
    <dsp:sp modelId="{C1569D86-2035-4FB7-BD18-76E88BE3D081}">
      <dsp:nvSpPr>
        <dsp:cNvPr id="0" name=""/>
        <dsp:cNvSpPr/>
      </dsp:nvSpPr>
      <dsp:spPr>
        <a:xfrm>
          <a:off x="3234" y="2546925"/>
          <a:ext cx="2647306" cy="742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7. Técnica incorrecta </a:t>
          </a:r>
          <a:endParaRPr lang="es-ES" sz="1800" kern="1200" dirty="0">
            <a:latin typeface="Calibri" pitchFamily="34" charset="0"/>
          </a:endParaRPr>
        </a:p>
      </dsp:txBody>
      <dsp:txXfrm>
        <a:off x="3234" y="2546925"/>
        <a:ext cx="2647306" cy="742677"/>
      </dsp:txXfrm>
    </dsp:sp>
    <dsp:sp modelId="{AEE3F672-4F8B-4F1A-A33B-FE39A0E796CB}">
      <dsp:nvSpPr>
        <dsp:cNvPr id="0" name=""/>
        <dsp:cNvSpPr/>
      </dsp:nvSpPr>
      <dsp:spPr>
        <a:xfrm>
          <a:off x="2650541" y="3341615"/>
          <a:ext cx="3970959" cy="18392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Asegurar que la vía de administración es la correcta</a:t>
          </a:r>
          <a:endParaRPr lang="es-E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Si en la prescripción no aparece la vía de administración, consultar</a:t>
          </a:r>
          <a:endParaRPr lang="es-ES" sz="1800" kern="1200" dirty="0">
            <a:latin typeface="Calibri" pitchFamily="34" charset="0"/>
          </a:endParaRPr>
        </a:p>
      </dsp:txBody>
      <dsp:txXfrm>
        <a:off x="2650541" y="3341615"/>
        <a:ext cx="3970959" cy="1839278"/>
      </dsp:txXfrm>
    </dsp:sp>
    <dsp:sp modelId="{6781A84E-6284-4D80-8A2E-3BC2FD555922}">
      <dsp:nvSpPr>
        <dsp:cNvPr id="0" name=""/>
        <dsp:cNvSpPr/>
      </dsp:nvSpPr>
      <dsp:spPr>
        <a:xfrm>
          <a:off x="3234" y="3983211"/>
          <a:ext cx="2647306" cy="556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itchFamily="34" charset="0"/>
            </a:rPr>
            <a:t>8. Vía incorrecta </a:t>
          </a:r>
          <a:endParaRPr lang="es-ES" sz="1800" kern="1200" dirty="0">
            <a:latin typeface="Calibri" pitchFamily="34" charset="0"/>
          </a:endParaRPr>
        </a:p>
      </dsp:txBody>
      <dsp:txXfrm>
        <a:off x="3234" y="3983211"/>
        <a:ext cx="2647306" cy="55608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BA49B2-EA1D-48B0-883B-17698AD4B497}">
      <dsp:nvSpPr>
        <dsp:cNvPr id="0" name=""/>
        <dsp:cNvSpPr/>
      </dsp:nvSpPr>
      <dsp:spPr>
        <a:xfrm>
          <a:off x="2438995" y="2333"/>
          <a:ext cx="3654028" cy="10947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Respetar las indicaciones prescritas</a:t>
          </a:r>
          <a:endParaRPr lang="es-ES" sz="1800" kern="1200" dirty="0">
            <a:latin typeface="Calibri" pitchFamily="34" charset="0"/>
          </a:endParaRPr>
        </a:p>
      </dsp:txBody>
      <dsp:txXfrm>
        <a:off x="2438995" y="2333"/>
        <a:ext cx="3654028" cy="1094707"/>
      </dsp:txXfrm>
    </dsp:sp>
    <dsp:sp modelId="{BD3F1A6F-9F52-4C73-8BF2-83E939B37FC2}">
      <dsp:nvSpPr>
        <dsp:cNvPr id="0" name=""/>
        <dsp:cNvSpPr/>
      </dsp:nvSpPr>
      <dsp:spPr>
        <a:xfrm>
          <a:off x="2976" y="120070"/>
          <a:ext cx="2436018" cy="859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9. Velocidad de administración </a:t>
          </a:r>
          <a:endParaRPr lang="es-ES" sz="1900" kern="1200" dirty="0"/>
        </a:p>
      </dsp:txBody>
      <dsp:txXfrm>
        <a:off x="2976" y="120070"/>
        <a:ext cx="2436018" cy="859234"/>
      </dsp:txXfrm>
    </dsp:sp>
    <dsp:sp modelId="{82BF5548-157F-40DB-9B60-6D4F9D50A362}">
      <dsp:nvSpPr>
        <dsp:cNvPr id="0" name=""/>
        <dsp:cNvSpPr/>
      </dsp:nvSpPr>
      <dsp:spPr>
        <a:xfrm>
          <a:off x="2438995" y="1182964"/>
          <a:ext cx="3654028" cy="9883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Respetar hora de administración de fármacos que exijan un intervalo de dosificación estricta</a:t>
          </a:r>
          <a:endParaRPr lang="es-ES" sz="1800" kern="1200" dirty="0">
            <a:latin typeface="Calibri" pitchFamily="34" charset="0"/>
          </a:endParaRPr>
        </a:p>
      </dsp:txBody>
      <dsp:txXfrm>
        <a:off x="2438995" y="1182964"/>
        <a:ext cx="3654028" cy="988385"/>
      </dsp:txXfrm>
    </dsp:sp>
    <dsp:sp modelId="{C043ACE6-939A-40D5-A75E-B6A73488B3DF}">
      <dsp:nvSpPr>
        <dsp:cNvPr id="0" name=""/>
        <dsp:cNvSpPr/>
      </dsp:nvSpPr>
      <dsp:spPr>
        <a:xfrm>
          <a:off x="26618" y="1298200"/>
          <a:ext cx="2436018" cy="859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10. Hora incorrecta de administración</a:t>
          </a:r>
          <a:endParaRPr lang="es-ES" sz="1900" kern="1200" dirty="0"/>
        </a:p>
      </dsp:txBody>
      <dsp:txXfrm>
        <a:off x="26618" y="1298200"/>
        <a:ext cx="2436018" cy="859234"/>
      </dsp:txXfrm>
    </dsp:sp>
    <dsp:sp modelId="{223A3D37-64A9-49D5-B8E3-41F308717CBF}">
      <dsp:nvSpPr>
        <dsp:cNvPr id="0" name=""/>
        <dsp:cNvSpPr/>
      </dsp:nvSpPr>
      <dsp:spPr>
        <a:xfrm>
          <a:off x="2438399" y="2279811"/>
          <a:ext cx="3657600" cy="8592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Comprobar la identidad del paciente</a:t>
          </a:r>
          <a:endParaRPr lang="es-ES" sz="1800" kern="1200" dirty="0">
            <a:latin typeface="Calibri" pitchFamily="34" charset="0"/>
          </a:endParaRPr>
        </a:p>
      </dsp:txBody>
      <dsp:txXfrm>
        <a:off x="2438399" y="2279811"/>
        <a:ext cx="3657600" cy="859234"/>
      </dsp:txXfrm>
    </dsp:sp>
    <dsp:sp modelId="{C1569D86-2035-4FB7-BD18-76E88BE3D081}">
      <dsp:nvSpPr>
        <dsp:cNvPr id="0" name=""/>
        <dsp:cNvSpPr/>
      </dsp:nvSpPr>
      <dsp:spPr>
        <a:xfrm>
          <a:off x="0" y="2257274"/>
          <a:ext cx="2438400" cy="859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11. Paciente equivocado  </a:t>
          </a:r>
          <a:endParaRPr lang="es-ES" sz="1900" kern="1200" dirty="0"/>
        </a:p>
      </dsp:txBody>
      <dsp:txXfrm>
        <a:off x="0" y="2257274"/>
        <a:ext cx="2438400" cy="859234"/>
      </dsp:txXfrm>
    </dsp:sp>
    <dsp:sp modelId="{AEE3F672-4F8B-4F1A-A33B-FE39A0E796CB}">
      <dsp:nvSpPr>
        <dsp:cNvPr id="0" name=""/>
        <dsp:cNvSpPr/>
      </dsp:nvSpPr>
      <dsp:spPr>
        <a:xfrm>
          <a:off x="2438400" y="3202431"/>
          <a:ext cx="3657600" cy="8592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Comprobar ordenes de tratamiento prescritas</a:t>
          </a:r>
          <a:endParaRPr lang="es-ES" sz="1800" kern="1200" dirty="0">
            <a:latin typeface="Calibri" pitchFamily="34" charset="0"/>
          </a:endParaRPr>
        </a:p>
      </dsp:txBody>
      <dsp:txXfrm>
        <a:off x="2438400" y="3202431"/>
        <a:ext cx="3657600" cy="859234"/>
      </dsp:txXfrm>
    </dsp:sp>
    <dsp:sp modelId="{6781A84E-6284-4D80-8A2E-3BC2FD555922}">
      <dsp:nvSpPr>
        <dsp:cNvPr id="0" name=""/>
        <dsp:cNvSpPr/>
      </dsp:nvSpPr>
      <dsp:spPr>
        <a:xfrm>
          <a:off x="0" y="3202431"/>
          <a:ext cx="2438400" cy="859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12.  Duración del tratamiento</a:t>
          </a:r>
          <a:endParaRPr lang="es-ES" sz="1900" kern="1200" dirty="0"/>
        </a:p>
      </dsp:txBody>
      <dsp:txXfrm>
        <a:off x="0" y="3202431"/>
        <a:ext cx="2438400" cy="85923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BA49B2-EA1D-48B0-883B-17698AD4B497}">
      <dsp:nvSpPr>
        <dsp:cNvPr id="0" name=""/>
        <dsp:cNvSpPr/>
      </dsp:nvSpPr>
      <dsp:spPr>
        <a:xfrm>
          <a:off x="2438400" y="614"/>
          <a:ext cx="3657600" cy="10636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Reacciones adversas(alérgicas)</a:t>
          </a:r>
          <a:endParaRPr lang="es-ES" sz="1800" kern="1200" dirty="0">
            <a:latin typeface="Calibri" pitchFamily="34" charset="0"/>
          </a:endParaRPr>
        </a:p>
      </dsp:txBody>
      <dsp:txXfrm>
        <a:off x="2438400" y="614"/>
        <a:ext cx="3657600" cy="1063624"/>
      </dsp:txXfrm>
    </dsp:sp>
    <dsp:sp modelId="{BD3F1A6F-9F52-4C73-8BF2-83E939B37FC2}">
      <dsp:nvSpPr>
        <dsp:cNvPr id="0" name=""/>
        <dsp:cNvSpPr/>
      </dsp:nvSpPr>
      <dsp:spPr>
        <a:xfrm>
          <a:off x="0" y="614"/>
          <a:ext cx="2438400" cy="1063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13.  Monitorización insuficiente</a:t>
          </a:r>
          <a:endParaRPr lang="es-ES" sz="1900" kern="1200" dirty="0"/>
        </a:p>
      </dsp:txBody>
      <dsp:txXfrm>
        <a:off x="0" y="614"/>
        <a:ext cx="2438400" cy="1063624"/>
      </dsp:txXfrm>
    </dsp:sp>
    <dsp:sp modelId="{82BF5548-157F-40DB-9B60-6D4F9D50A362}">
      <dsp:nvSpPr>
        <dsp:cNvPr id="0" name=""/>
        <dsp:cNvSpPr/>
      </dsp:nvSpPr>
      <dsp:spPr>
        <a:xfrm>
          <a:off x="2438400" y="1170602"/>
          <a:ext cx="3657600" cy="10636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Comprobar caducidad, aspecto , estado y color del fármaco</a:t>
          </a:r>
          <a:endParaRPr lang="es-ES" sz="1800" kern="1200" dirty="0">
            <a:latin typeface="Calibri" pitchFamily="34" charset="0"/>
          </a:endParaRPr>
        </a:p>
      </dsp:txBody>
      <dsp:txXfrm>
        <a:off x="2438400" y="1170602"/>
        <a:ext cx="3657600" cy="1063624"/>
      </dsp:txXfrm>
    </dsp:sp>
    <dsp:sp modelId="{C043ACE6-939A-40D5-A75E-B6A73488B3DF}">
      <dsp:nvSpPr>
        <dsp:cNvPr id="0" name=""/>
        <dsp:cNvSpPr/>
      </dsp:nvSpPr>
      <dsp:spPr>
        <a:xfrm>
          <a:off x="23664" y="1233313"/>
          <a:ext cx="2438400" cy="1063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14. Medicamento deteriorado </a:t>
          </a:r>
          <a:endParaRPr lang="es-ES" sz="1900" kern="1200" dirty="0"/>
        </a:p>
      </dsp:txBody>
      <dsp:txXfrm>
        <a:off x="23664" y="1233313"/>
        <a:ext cx="2438400" cy="1063624"/>
      </dsp:txXfrm>
    </dsp:sp>
    <dsp:sp modelId="{223A3D37-64A9-49D5-B8E3-41F308717CBF}">
      <dsp:nvSpPr>
        <dsp:cNvPr id="0" name=""/>
        <dsp:cNvSpPr/>
      </dsp:nvSpPr>
      <dsp:spPr>
        <a:xfrm>
          <a:off x="2438995" y="2340589"/>
          <a:ext cx="3654028" cy="17227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Informar instruir al paciente sobre el fármaco que esta recibiendo</a:t>
          </a:r>
          <a:endParaRPr lang="es-ES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Calibri" pitchFamily="34" charset="0"/>
            </a:rPr>
            <a:t>Información debe ser clara y comprensible</a:t>
          </a:r>
          <a:endParaRPr lang="es-ES" sz="1800" kern="1200" dirty="0">
            <a:latin typeface="Calibri" pitchFamily="34" charset="0"/>
          </a:endParaRPr>
        </a:p>
      </dsp:txBody>
      <dsp:txXfrm>
        <a:off x="2438995" y="2340589"/>
        <a:ext cx="3654028" cy="1722795"/>
      </dsp:txXfrm>
    </dsp:sp>
    <dsp:sp modelId="{C1569D86-2035-4FB7-BD18-76E88BE3D081}">
      <dsp:nvSpPr>
        <dsp:cNvPr id="0" name=""/>
        <dsp:cNvSpPr/>
      </dsp:nvSpPr>
      <dsp:spPr>
        <a:xfrm>
          <a:off x="2976" y="2670174"/>
          <a:ext cx="2436018" cy="1063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15. Falta de cumplimiento por el paciente   </a:t>
          </a:r>
          <a:endParaRPr lang="es-ES" sz="1900" kern="1200" dirty="0"/>
        </a:p>
      </dsp:txBody>
      <dsp:txXfrm>
        <a:off x="2976" y="2670174"/>
        <a:ext cx="2436018" cy="106362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BD9AA8-1E36-4C8C-A04D-047E7A85A073}">
      <dsp:nvSpPr>
        <dsp:cNvPr id="0" name=""/>
        <dsp:cNvSpPr/>
      </dsp:nvSpPr>
      <dsp:spPr>
        <a:xfrm>
          <a:off x="832683" y="0"/>
          <a:ext cx="4846638" cy="48466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24A603-4B6B-4F33-9BE5-FD83A773E9FD}">
      <dsp:nvSpPr>
        <dsp:cNvPr id="0" name=""/>
        <dsp:cNvSpPr/>
      </dsp:nvSpPr>
      <dsp:spPr>
        <a:xfrm>
          <a:off x="3256002" y="485137"/>
          <a:ext cx="3150314" cy="689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Detección</a:t>
          </a:r>
          <a:endParaRPr lang="es-ES" sz="2800" kern="1200" dirty="0"/>
        </a:p>
      </dsp:txBody>
      <dsp:txXfrm>
        <a:off x="3256002" y="485137"/>
        <a:ext cx="3150314" cy="689131"/>
      </dsp:txXfrm>
    </dsp:sp>
    <dsp:sp modelId="{03E60822-ECA9-49D0-B421-18F738E419A8}">
      <dsp:nvSpPr>
        <dsp:cNvPr id="0" name=""/>
        <dsp:cNvSpPr/>
      </dsp:nvSpPr>
      <dsp:spPr>
        <a:xfrm>
          <a:off x="3256002" y="1260409"/>
          <a:ext cx="3150314" cy="689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Notificación </a:t>
          </a:r>
          <a:endParaRPr lang="es-ES" sz="2800" kern="1200" dirty="0"/>
        </a:p>
      </dsp:txBody>
      <dsp:txXfrm>
        <a:off x="3256002" y="1260409"/>
        <a:ext cx="3150314" cy="689131"/>
      </dsp:txXfrm>
    </dsp:sp>
    <dsp:sp modelId="{6EFC31CF-1AF7-4F45-862A-5EE53F081335}">
      <dsp:nvSpPr>
        <dsp:cNvPr id="0" name=""/>
        <dsp:cNvSpPr/>
      </dsp:nvSpPr>
      <dsp:spPr>
        <a:xfrm>
          <a:off x="3256002" y="2035682"/>
          <a:ext cx="3150314" cy="689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Priorización </a:t>
          </a:r>
          <a:endParaRPr lang="es-ES" sz="2800" kern="1200" dirty="0"/>
        </a:p>
      </dsp:txBody>
      <dsp:txXfrm>
        <a:off x="3256002" y="2035682"/>
        <a:ext cx="3150314" cy="689131"/>
      </dsp:txXfrm>
    </dsp:sp>
    <dsp:sp modelId="{E75E57B2-4DF7-499E-9864-8A7BFF4F6652}">
      <dsp:nvSpPr>
        <dsp:cNvPr id="0" name=""/>
        <dsp:cNvSpPr/>
      </dsp:nvSpPr>
      <dsp:spPr>
        <a:xfrm>
          <a:off x="3256002" y="2810955"/>
          <a:ext cx="3150314" cy="689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Análisis </a:t>
          </a:r>
          <a:endParaRPr lang="es-ES" sz="2800" kern="1200" dirty="0"/>
        </a:p>
      </dsp:txBody>
      <dsp:txXfrm>
        <a:off x="3256002" y="2810955"/>
        <a:ext cx="3150314" cy="689131"/>
      </dsp:txXfrm>
    </dsp:sp>
    <dsp:sp modelId="{1CF99A51-4F27-4E56-9081-5EA3B33C6DD4}">
      <dsp:nvSpPr>
        <dsp:cNvPr id="0" name=""/>
        <dsp:cNvSpPr/>
      </dsp:nvSpPr>
      <dsp:spPr>
        <a:xfrm>
          <a:off x="3256002" y="3586228"/>
          <a:ext cx="3150314" cy="6891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/>
            <a:t>Feedback</a:t>
          </a:r>
          <a:endParaRPr lang="es-ES" sz="2800" kern="1200" dirty="0"/>
        </a:p>
      </dsp:txBody>
      <dsp:txXfrm>
        <a:off x="3256002" y="3586228"/>
        <a:ext cx="3150314" cy="68913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90D9F-9B04-416F-AF54-85FA64D8237A}">
      <dsp:nvSpPr>
        <dsp:cNvPr id="0" name=""/>
        <dsp:cNvSpPr/>
      </dsp:nvSpPr>
      <dsp:spPr>
        <a:xfrm>
          <a:off x="2259938" y="1312347"/>
          <a:ext cx="2837556" cy="2837556"/>
        </a:xfrm>
        <a:prstGeom prst="ellipse">
          <a:avLst/>
        </a:prstGeom>
        <a:solidFill>
          <a:schemeClr val="bg2">
            <a:lumMod val="9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Calibri" pitchFamily="34" charset="0"/>
              <a:cs typeface="Arial" pitchFamily="34" charset="0"/>
            </a:rPr>
            <a:t>CULPA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 pitchFamily="34" charset="0"/>
              <a:cs typeface="Arial" pitchFamily="34" charset="0"/>
            </a:rPr>
            <a:t>HUMILLACIÓN </a:t>
          </a:r>
          <a:endParaRPr lang="es-ES" sz="2000" b="1" kern="1200" dirty="0">
            <a:latin typeface="Calibri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Calibri" pitchFamily="34" charset="0"/>
              <a:cs typeface="Arial" pitchFamily="34" charset="0"/>
            </a:rPr>
            <a:t>RABIA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Calibri" pitchFamily="34" charset="0"/>
              <a:cs typeface="Arial" pitchFamily="34" charset="0"/>
            </a:rPr>
            <a:t>MIEDO </a:t>
          </a:r>
          <a:r>
            <a:rPr lang="es-ES" sz="2000" b="1" kern="1200" dirty="0" smtClean="0">
              <a:latin typeface="Calibri" pitchFamily="34" charset="0"/>
              <a:cs typeface="Arial" pitchFamily="34" charset="0"/>
            </a:rPr>
            <a:t>NEGACIÓN</a:t>
          </a:r>
          <a:endParaRPr lang="es-ES" sz="2000" b="1" kern="1200" dirty="0">
            <a:latin typeface="Calibri" pitchFamily="34" charset="0"/>
            <a:cs typeface="Arial" pitchFamily="34" charset="0"/>
          </a:endParaRPr>
        </a:p>
      </dsp:txBody>
      <dsp:txXfrm>
        <a:off x="2259938" y="1312347"/>
        <a:ext cx="2837556" cy="2837556"/>
      </dsp:txXfrm>
    </dsp:sp>
    <dsp:sp modelId="{B3BDB3FF-75C2-4500-BE41-08F07A62041D}">
      <dsp:nvSpPr>
        <dsp:cNvPr id="0" name=""/>
        <dsp:cNvSpPr/>
      </dsp:nvSpPr>
      <dsp:spPr>
        <a:xfrm>
          <a:off x="2437964" y="-4"/>
          <a:ext cx="2698104" cy="1802075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 pitchFamily="34" charset="0"/>
              <a:cs typeface="Arial" pitchFamily="34" charset="0"/>
            </a:rPr>
            <a:t>Administración</a:t>
          </a:r>
          <a:endParaRPr lang="es-ES" sz="2000" b="1" kern="1200" dirty="0">
            <a:latin typeface="Calibri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Temor</a:t>
          </a:r>
        </a:p>
      </dsp:txBody>
      <dsp:txXfrm>
        <a:off x="2437964" y="-4"/>
        <a:ext cx="2698104" cy="1802075"/>
      </dsp:txXfrm>
    </dsp:sp>
    <dsp:sp modelId="{13D9DF51-8C2B-40F6-B8C4-D8BB2570E338}">
      <dsp:nvSpPr>
        <dsp:cNvPr id="0" name=""/>
        <dsp:cNvSpPr/>
      </dsp:nvSpPr>
      <dsp:spPr>
        <a:xfrm>
          <a:off x="4446308" y="1616215"/>
          <a:ext cx="2217805" cy="2026809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itchFamily="34" charset="0"/>
              <a:cs typeface="Arial" pitchFamily="34" charset="0"/>
            </a:rPr>
            <a:t>Pacientes</a:t>
          </a:r>
          <a:r>
            <a:rPr lang="es-ES" sz="1800" kern="1200" dirty="0">
              <a:latin typeface="Calibri" pitchFamily="34" charset="0"/>
              <a:cs typeface="Arial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pérdida de </a:t>
          </a:r>
          <a:r>
            <a:rPr lang="es-ES" sz="1800" kern="12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reputación</a:t>
          </a:r>
          <a:endParaRPr lang="es-ES" sz="1800" kern="1200" dirty="0">
            <a:solidFill>
              <a:srgbClr val="FF0000"/>
            </a:solidFill>
            <a:latin typeface="Calibri" pitchFamily="34" charset="0"/>
            <a:cs typeface="Arial" pitchFamily="34" charset="0"/>
          </a:endParaRPr>
        </a:p>
      </dsp:txBody>
      <dsp:txXfrm>
        <a:off x="4446308" y="1616215"/>
        <a:ext cx="2217805" cy="2026809"/>
      </dsp:txXfrm>
    </dsp:sp>
    <dsp:sp modelId="{05122D39-4F8E-4037-A593-B934DD6C3233}">
      <dsp:nvSpPr>
        <dsp:cNvPr id="0" name=""/>
        <dsp:cNvSpPr/>
      </dsp:nvSpPr>
      <dsp:spPr>
        <a:xfrm>
          <a:off x="2366523" y="3606983"/>
          <a:ext cx="2655357" cy="1665645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latin typeface="Calibri" pitchFamily="34" charset="0"/>
              <a:cs typeface="Arial" pitchFamily="34" charset="0"/>
            </a:rPr>
            <a:t>Uno mismo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falta de confianza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pérdida de la autoestima</a:t>
          </a:r>
        </a:p>
      </dsp:txBody>
      <dsp:txXfrm>
        <a:off x="2366523" y="3606983"/>
        <a:ext cx="2655357" cy="1665645"/>
      </dsp:txXfrm>
    </dsp:sp>
    <dsp:sp modelId="{C6945C43-60CC-4C3F-B314-DD1DD67E9743}">
      <dsp:nvSpPr>
        <dsp:cNvPr id="0" name=""/>
        <dsp:cNvSpPr/>
      </dsp:nvSpPr>
      <dsp:spPr>
        <a:xfrm>
          <a:off x="278635" y="1480703"/>
          <a:ext cx="2516614" cy="2222402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Calibri" pitchFamily="34" charset="0"/>
              <a:cs typeface="Arial" pitchFamily="34" charset="0"/>
            </a:rPr>
            <a:t>Compañeros </a:t>
          </a:r>
          <a:r>
            <a:rPr lang="es-ES" sz="2000" b="1" kern="1200" dirty="0">
              <a:latin typeface="Calibri" pitchFamily="34" charset="0"/>
              <a:cs typeface="Arial" pitchFamily="34" charset="0"/>
            </a:rPr>
            <a:t>y Equipo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rgbClr val="FF0000"/>
              </a:solidFill>
              <a:latin typeface="Calibri" pitchFamily="34" charset="0"/>
              <a:cs typeface="Arial" pitchFamily="34" charset="0"/>
            </a:rPr>
            <a:t>¿que pensaran ellos de mi?</a:t>
          </a:r>
        </a:p>
      </dsp:txBody>
      <dsp:txXfrm>
        <a:off x="278635" y="1480703"/>
        <a:ext cx="2516614" cy="2222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50BE4-C70E-4A72-A000-79AE0CE0A263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4DBF1-235D-4EBE-ADBB-25555C9EF8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4DBF1-235D-4EBE-ADBB-25555C9EF880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4DBF1-235D-4EBE-ADBB-25555C9EF880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4DBF1-235D-4EBE-ADBB-25555C9EF880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4DBF1-235D-4EBE-ADBB-25555C9EF880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957F2C2-0EB4-4F34-91DE-BF50A4E9F366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8C2210-AD5B-4897-9224-3C0ACCCCD1C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Presentaci_n_de_Microsoft_Office_PowerPoint3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242048" cy="2664296"/>
          </a:xfrm>
          <a:scene3d>
            <a:camera prst="orthographicFront">
              <a:rot lat="600000" lon="0" rev="0"/>
            </a:camera>
            <a:lightRig rig="threePt" dir="t"/>
          </a:scene3d>
        </p:spPr>
        <p:txBody>
          <a:bodyPr>
            <a:noAutofit/>
            <a:scene3d>
              <a:camera prst="obliqueTopLeft">
                <a:rot lat="20099998" lon="20999996" rev="0"/>
              </a:camera>
              <a:lightRig rig="balanced" dir="tl">
                <a:rot lat="0" lon="0" rev="4800000"/>
              </a:lightRig>
            </a:scene3d>
            <a:sp3d extrusionH="57150" prstMaterial="dkEdge">
              <a:bevelT w="50800" h="38100" prst="riblet"/>
              <a:bevelB w="38100" h="38100" prst="relaxedInset"/>
            </a:sp3d>
          </a:bodyPr>
          <a:lstStyle/>
          <a:p>
            <a:pPr algn="ctr"/>
            <a:r>
              <a:rPr lang="es-ES" sz="4400" cap="none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>
                    <a:prstClr val="black"/>
                  </a:innerShdw>
                </a:effectLst>
              </a:rPr>
              <a:t>INCIDENCIA EN LA ADMINISTRACIÓN DE MEDICAMENTOS EN EL</a:t>
            </a:r>
            <a:br>
              <a:rPr lang="es-ES" sz="4400" cap="none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>
                    <a:prstClr val="black"/>
                  </a:innerShdw>
                </a:effectLst>
              </a:rPr>
            </a:br>
            <a:r>
              <a:rPr lang="es-ES" sz="4400" cap="none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>
                    <a:prstClr val="black"/>
                  </a:innerShdw>
                </a:effectLst>
              </a:rPr>
              <a:t>SERVICIO DE HEMATOLOGÍA</a:t>
            </a:r>
            <a:endParaRPr lang="es-ES" sz="4400" cap="none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>
                  <a:prstClr val="black"/>
                </a:inn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510367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Yolanda Navas Martínez</a:t>
            </a:r>
          </a:p>
          <a:p>
            <a:pPr algn="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Aixa Muñoz García</a:t>
            </a:r>
          </a:p>
          <a:p>
            <a:pPr algn="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Sonia Esposito Vizcaíno</a:t>
            </a:r>
          </a:p>
          <a:p>
            <a:pPr algn="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Carmen Jiménez </a:t>
            </a:r>
            <a:r>
              <a:rPr lang="es-E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Jiménez</a:t>
            </a:r>
            <a:endParaRPr lang="es-E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Alicia Marañón Cerro</a:t>
            </a:r>
          </a:p>
          <a:p>
            <a:pPr algn="r"/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Marta Sanjuán Aragón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7" y="6429396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5" descr="HJ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5" descr="HJ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Users\yoli\AppData\Local\Temp\la f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yoli\AppData\Local\Temp\la foto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la foto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7239000" cy="876712"/>
          </a:xfrm>
        </p:spPr>
        <p:txBody>
          <a:bodyPr>
            <a:normAutofit/>
          </a:bodyPr>
          <a:lstStyle/>
          <a:p>
            <a:r>
              <a:rPr lang="es-ES" sz="4800" cap="none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ONCOFARM</a:t>
            </a:r>
            <a:endParaRPr lang="es-ES" sz="48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7499176" cy="4250872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800" dirty="0" smtClean="0">
              <a:latin typeface="Calibri" pitchFamily="34" charset="0"/>
            </a:endParaRPr>
          </a:p>
          <a:p>
            <a:r>
              <a:rPr lang="es-ES" sz="2800" dirty="0" smtClean="0">
                <a:latin typeface="Calibri" pitchFamily="34" charset="0"/>
              </a:rPr>
              <a:t>Mejorar la calidad de la prescripción de la preparación , minimizar efectos secundarios y un adecuado ajuste de la dosis 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1556792"/>
            <a:ext cx="21921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Objetivo</a:t>
            </a:r>
            <a:endParaRPr lang="es-ES" sz="4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pic>
        <p:nvPicPr>
          <p:cNvPr id="5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10984"/>
            <a:ext cx="7239000" cy="5547016"/>
          </a:xfrm>
        </p:spPr>
        <p:txBody>
          <a:bodyPr>
            <a:normAutofit/>
          </a:bodyPr>
          <a:lstStyle/>
          <a:p>
            <a:endParaRPr lang="es-ES" sz="28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Calibri" pitchFamily="34" charset="0"/>
              </a:rPr>
              <a:t>Médico: prescripción y consentimiento informado del tratamiento</a:t>
            </a:r>
          </a:p>
          <a:p>
            <a:pPr marL="514350" indent="-514350">
              <a:buFont typeface="+mj-lt"/>
              <a:buAutoNum type="arabicPeriod"/>
            </a:pPr>
            <a:endParaRPr lang="es-ES" sz="28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Calibri" pitchFamily="34" charset="0"/>
              </a:rPr>
              <a:t>Farmacia : validación , preparación  y dispensación del tratamiento</a:t>
            </a:r>
          </a:p>
          <a:p>
            <a:pPr marL="514350" indent="-514350">
              <a:buFont typeface="+mj-lt"/>
              <a:buAutoNum type="arabicPeriod"/>
            </a:pPr>
            <a:endParaRPr lang="es-ES" sz="28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Calibri" pitchFamily="34" charset="0"/>
              </a:rPr>
              <a:t>Enfermería : administración  del tratamiento </a:t>
            </a:r>
            <a:r>
              <a:rPr lang="es-ES" sz="2800" dirty="0" err="1" smtClean="0">
                <a:latin typeface="Calibri" pitchFamily="34" charset="0"/>
              </a:rPr>
              <a:t>citostático</a:t>
            </a:r>
            <a:r>
              <a:rPr lang="es-ES" sz="2800" dirty="0" smtClean="0">
                <a:latin typeface="Calibri" pitchFamily="34" charset="0"/>
              </a:rPr>
              <a:t>, según las normas de administración.</a:t>
            </a:r>
            <a:endParaRPr lang="es-ES" sz="2800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548680"/>
            <a:ext cx="46201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Calibri" pitchFamily="34" charset="0"/>
              </a:rPr>
              <a:t>Personal implicado</a:t>
            </a:r>
            <a:endParaRPr lang="es-ES" sz="4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  <p:pic>
        <p:nvPicPr>
          <p:cNvPr id="5" name="Picture 15" descr="HJ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li\Downloads\20140817_234924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b="9374"/>
          <a:stretch>
            <a:fillRect/>
          </a:stretch>
        </p:blipFill>
        <p:spPr bwMode="auto">
          <a:xfrm>
            <a:off x="714348" y="149896"/>
            <a:ext cx="6697322" cy="6565252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242048" cy="1800200"/>
          </a:xfrm>
        </p:spPr>
        <p:txBody>
          <a:bodyPr>
            <a:noAutofit/>
          </a:bodyPr>
          <a:lstStyle/>
          <a:p>
            <a:pPr algn="ctr"/>
            <a:r>
              <a:rPr lang="es-ES" sz="48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SISTEMA DE NOTIFICACIÓN Y APRENDIZAJE  PARA LA SEGURIDAD DEL PACIENTE  (</a:t>
            </a:r>
            <a:r>
              <a:rPr lang="es-ES" sz="4800" cap="none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sinasp</a:t>
            </a:r>
            <a:r>
              <a:rPr lang="es-ES" sz="48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)</a:t>
            </a:r>
            <a:endParaRPr lang="es-ES" sz="48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pic>
        <p:nvPicPr>
          <p:cNvPr id="3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/>
          <a:lstStyle/>
          <a:p>
            <a:r>
              <a:rPr lang="es-ES" sz="40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Objetivos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/>
          <a:lstStyle/>
          <a:p>
            <a:r>
              <a:rPr lang="es-ES" sz="2400" b="1" dirty="0" smtClean="0">
                <a:latin typeface="Calibri" pitchFamily="34" charset="0"/>
              </a:rPr>
              <a:t>Mejorar</a:t>
            </a:r>
            <a:r>
              <a:rPr lang="es-ES" sz="2400" dirty="0" smtClean="0">
                <a:latin typeface="Calibri" pitchFamily="34" charset="0"/>
              </a:rPr>
              <a:t> la seguridad de los pacientes</a:t>
            </a:r>
          </a:p>
          <a:p>
            <a:endParaRPr lang="es-ES" sz="2400" dirty="0" smtClean="0">
              <a:latin typeface="Calibri" pitchFamily="34" charset="0"/>
            </a:endParaRPr>
          </a:p>
          <a:p>
            <a:r>
              <a:rPr lang="es-ES" sz="2400" b="1" dirty="0" smtClean="0">
                <a:latin typeface="Calibri" pitchFamily="34" charset="0"/>
              </a:rPr>
              <a:t>Promover </a:t>
            </a:r>
            <a:r>
              <a:rPr lang="es-ES" sz="2400" dirty="0" smtClean="0">
                <a:latin typeface="Calibri" pitchFamily="34" charset="0"/>
              </a:rPr>
              <a:t>los cambios necesarios en el sistema para evitar que estas situaciones vuelvan a producirse en el futuro.</a:t>
            </a:r>
          </a:p>
          <a:p>
            <a:endParaRPr lang="es-ES" sz="2400" dirty="0" smtClean="0">
              <a:latin typeface="Calibri" pitchFamily="34" charset="0"/>
            </a:endParaRPr>
          </a:p>
          <a:p>
            <a:r>
              <a:rPr lang="es-ES" sz="2400" b="1" dirty="0" smtClean="0">
                <a:latin typeface="Calibri" pitchFamily="34" charset="0"/>
              </a:rPr>
              <a:t>Aprender</a:t>
            </a:r>
            <a:r>
              <a:rPr lang="es-ES" sz="2400" dirty="0" smtClean="0">
                <a:latin typeface="Calibri" pitchFamily="34" charset="0"/>
              </a:rPr>
              <a:t> a partir del análisis de las notificaciones.</a:t>
            </a:r>
          </a:p>
          <a:p>
            <a:endParaRPr lang="es-ES" sz="2400" dirty="0" smtClean="0">
              <a:latin typeface="Calibri" pitchFamily="34" charset="0"/>
            </a:endParaRPr>
          </a:p>
          <a:p>
            <a:endParaRPr lang="es-ES" sz="2400" dirty="0" smtClean="0">
              <a:latin typeface="Calibri" pitchFamily="34" charset="0"/>
            </a:endParaRPr>
          </a:p>
          <a:p>
            <a:endParaRPr lang="es-ES" dirty="0"/>
          </a:p>
        </p:txBody>
      </p:sp>
      <p:pic>
        <p:nvPicPr>
          <p:cNvPr id="5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2060848"/>
            <a:ext cx="7200800" cy="28083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2200" b="1" dirty="0" smtClean="0">
                <a:solidFill>
                  <a:schemeClr val="tx1"/>
                </a:solidFill>
                <a:latin typeface="Calibri" pitchFamily="34" charset="0"/>
              </a:rPr>
              <a:t>El </a:t>
            </a:r>
            <a:r>
              <a:rPr lang="es-ES" sz="2200" b="1" i="1" dirty="0" err="1" smtClean="0">
                <a:solidFill>
                  <a:schemeClr val="tx1"/>
                </a:solidFill>
                <a:latin typeface="Calibri" pitchFamily="34" charset="0"/>
              </a:rPr>
              <a:t>National</a:t>
            </a:r>
            <a:r>
              <a:rPr lang="es-ES" sz="22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2200" b="1" i="1" dirty="0" err="1" smtClean="0">
                <a:solidFill>
                  <a:schemeClr val="tx1"/>
                </a:solidFill>
                <a:latin typeface="Calibri" pitchFamily="34" charset="0"/>
              </a:rPr>
              <a:t>Coordinating</a:t>
            </a:r>
            <a:r>
              <a:rPr lang="es-ES" sz="2200" b="1" i="1" dirty="0" smtClean="0">
                <a:solidFill>
                  <a:schemeClr val="tx1"/>
                </a:solidFill>
                <a:latin typeface="Calibri" pitchFamily="34" charset="0"/>
              </a:rPr>
              <a:t> Council </a:t>
            </a:r>
            <a:r>
              <a:rPr lang="es-ES" sz="2200" b="1" i="1" dirty="0" err="1" smtClean="0">
                <a:solidFill>
                  <a:schemeClr val="tx1"/>
                </a:solidFill>
                <a:latin typeface="Calibri" pitchFamily="34" charset="0"/>
              </a:rPr>
              <a:t>for</a:t>
            </a:r>
            <a:r>
              <a:rPr lang="es-ES" sz="22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2200" b="1" i="1" dirty="0" err="1" smtClean="0">
                <a:solidFill>
                  <a:schemeClr val="tx1"/>
                </a:solidFill>
                <a:latin typeface="Calibri" pitchFamily="34" charset="0"/>
              </a:rPr>
              <a:t>Medication</a:t>
            </a:r>
            <a:r>
              <a:rPr lang="es-ES" sz="2200" b="1" i="1" dirty="0" smtClean="0">
                <a:solidFill>
                  <a:schemeClr val="tx1"/>
                </a:solidFill>
                <a:latin typeface="Calibri" pitchFamily="34" charset="0"/>
              </a:rPr>
              <a:t> Error </a:t>
            </a:r>
            <a:r>
              <a:rPr lang="es-ES" sz="2200" b="1" i="1" dirty="0" err="1" smtClean="0">
                <a:solidFill>
                  <a:schemeClr val="tx1"/>
                </a:solidFill>
                <a:latin typeface="Calibri" pitchFamily="34" charset="0"/>
              </a:rPr>
              <a:t>Reporting</a:t>
            </a:r>
            <a:r>
              <a:rPr lang="es-ES" sz="2200" b="1" i="1" dirty="0" smtClean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s-ES" sz="2200" b="1" i="1" dirty="0" err="1" smtClean="0">
                <a:solidFill>
                  <a:schemeClr val="tx1"/>
                </a:solidFill>
                <a:latin typeface="Calibri" pitchFamily="34" charset="0"/>
              </a:rPr>
              <a:t>Prevention</a:t>
            </a:r>
            <a:r>
              <a:rPr lang="es-ES" sz="22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s-ES" sz="2200" b="1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s-ES" sz="2200" b="1" dirty="0" err="1" smtClean="0">
                <a:solidFill>
                  <a:schemeClr val="tx1"/>
                </a:solidFill>
                <a:latin typeface="Calibri" pitchFamily="34" charset="0"/>
              </a:rPr>
              <a:t>NCCMERP</a:t>
            </a:r>
            <a:r>
              <a:rPr lang="es-ES" sz="2200" b="1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es-ES" sz="2200" dirty="0" smtClean="0">
                <a:solidFill>
                  <a:schemeClr val="tx1"/>
                </a:solidFill>
                <a:latin typeface="Calibri" pitchFamily="34" charset="0"/>
              </a:rPr>
              <a:t>definió los errores de medicación como cualquier incidente que pueda causar daño al paciente o dé lugar a una utilización inapropiada de los medicamentos, cuando éstos están bajo el control de los profesionales sanitarios, del paciente o consumidor.</a:t>
            </a:r>
          </a:p>
          <a:p>
            <a:pPr algn="ctr"/>
            <a:r>
              <a:rPr lang="es-ES" dirty="0" smtClean="0">
                <a:latin typeface="Calibri" pitchFamily="34" charset="0"/>
              </a:rPr>
              <a:t> 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476672"/>
            <a:ext cx="4242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</a:rPr>
              <a:t>INTRODUCCIÓN</a:t>
            </a:r>
            <a:endParaRPr lang="es-ES" sz="4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 pitchFamily="34" charset="0"/>
            </a:endParaRPr>
          </a:p>
        </p:txBody>
      </p:sp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7992888" cy="1143000"/>
          </a:xfrm>
        </p:spPr>
        <p:txBody>
          <a:bodyPr>
            <a:noAutofit/>
          </a:bodyPr>
          <a:lstStyle/>
          <a:p>
            <a:r>
              <a:rPr lang="es-ES" sz="44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Principios básicos del sistema</a:t>
            </a:r>
            <a:br>
              <a:rPr lang="es-ES" sz="44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</a:br>
            <a:endParaRPr lang="es-ES" sz="44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>
                <a:latin typeface="Calibri" pitchFamily="34" charset="0"/>
              </a:rPr>
              <a:t>Voluntariedad</a:t>
            </a:r>
          </a:p>
          <a:p>
            <a:r>
              <a:rPr lang="es-ES" sz="2800" dirty="0" smtClean="0">
                <a:latin typeface="Calibri" pitchFamily="34" charset="0"/>
              </a:rPr>
              <a:t>No punibilidad</a:t>
            </a:r>
          </a:p>
          <a:p>
            <a:r>
              <a:rPr lang="es-ES" sz="2800" dirty="0" smtClean="0">
                <a:latin typeface="Calibri" pitchFamily="34" charset="0"/>
              </a:rPr>
              <a:t>Confidencialidad</a:t>
            </a:r>
          </a:p>
          <a:p>
            <a:r>
              <a:rPr lang="es-ES" sz="2800" dirty="0" smtClean="0">
                <a:latin typeface="Calibri" pitchFamily="34" charset="0"/>
              </a:rPr>
              <a:t>Notificación anónima o nominativa con </a:t>
            </a:r>
            <a:r>
              <a:rPr lang="es-ES" sz="2800" dirty="0" err="1" smtClean="0">
                <a:latin typeface="Calibri" pitchFamily="34" charset="0"/>
              </a:rPr>
              <a:t>anonimización</a:t>
            </a:r>
            <a:r>
              <a:rPr lang="es-ES" sz="2800" dirty="0" smtClean="0">
                <a:latin typeface="Calibri" pitchFamily="34" charset="0"/>
              </a:rPr>
              <a:t> (o de identificación ) de los datos</a:t>
            </a:r>
          </a:p>
          <a:p>
            <a:r>
              <a:rPr lang="es-ES" sz="2800" dirty="0" smtClean="0">
                <a:latin typeface="Calibri" pitchFamily="34" charset="0"/>
              </a:rPr>
              <a:t>Análisis para el aprendizaje y la implementación de mejoras a nivel local</a:t>
            </a:r>
          </a:p>
          <a:p>
            <a:r>
              <a:rPr lang="es-ES" sz="2800" dirty="0" smtClean="0">
                <a:latin typeface="Calibri" pitchFamily="34" charset="0"/>
              </a:rPr>
              <a:t>Orientación sistemática para el análisis</a:t>
            </a:r>
            <a:endParaRPr lang="es-ES" sz="2800" dirty="0">
              <a:latin typeface="Calibri" pitchFamily="34" charset="0"/>
            </a:endParaRPr>
          </a:p>
        </p:txBody>
      </p:sp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Fases del proceso</a:t>
            </a:r>
            <a:endParaRPr lang="es-ES" sz="4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l="5820" t="29467" r="7584" b="6583"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HJ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14338"/>
            <a:ext cx="8643966" cy="2062582"/>
          </a:xfrm>
        </p:spPr>
        <p:txBody>
          <a:bodyPr>
            <a:noAutofit/>
          </a:bodyPr>
          <a:lstStyle/>
          <a:p>
            <a:r>
              <a:rPr lang="es-ES" sz="4000" cap="none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/>
            </a:r>
            <a:br>
              <a:rPr lang="es-ES" sz="4000" cap="none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</a:br>
            <a:r>
              <a:rPr lang="es-ES" sz="4000" cap="none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/>
            </a:r>
            <a:br>
              <a:rPr lang="es-ES" sz="4000" cap="none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</a:br>
            <a:r>
              <a:rPr lang="es-ES" sz="3500" cap="none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CAUSALIDAD EN ERROR DE MEDICACIÓN EN EL HOSPITAL UNIVERSITARIO JOAN XXIII TARRAGONA</a:t>
            </a:r>
            <a:endParaRPr lang="es-ES" sz="3500" cap="none" dirty="0">
              <a:ln w="3175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2000240"/>
            <a:ext cx="7929618" cy="4214842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 smtClean="0">
                <a:latin typeface="Calibri" pitchFamily="34" charset="0"/>
              </a:rPr>
              <a:t>Análisis año 2013: notificaciones de incidentes relacionados con  la seguridad  SINASP</a:t>
            </a:r>
          </a:p>
          <a:p>
            <a:pPr>
              <a:buNone/>
            </a:pPr>
            <a:endParaRPr lang="es-ES" sz="2800" dirty="0" smtClean="0">
              <a:latin typeface="Calibri" pitchFamily="34" charset="0"/>
            </a:endParaRPr>
          </a:p>
          <a:p>
            <a:r>
              <a:rPr lang="es-ES" sz="2800" dirty="0" smtClean="0">
                <a:latin typeface="Calibri" pitchFamily="34" charset="0"/>
              </a:rPr>
              <a:t>Periodo: </a:t>
            </a:r>
            <a:r>
              <a:rPr lang="es-ES" sz="2800" b="1" dirty="0" smtClean="0">
                <a:latin typeface="Calibri" pitchFamily="34" charset="0"/>
              </a:rPr>
              <a:t>desde</a:t>
            </a:r>
            <a:r>
              <a:rPr lang="es-ES" sz="2800" dirty="0" smtClean="0">
                <a:latin typeface="Calibri" pitchFamily="34" charset="0"/>
              </a:rPr>
              <a:t> enero 2013 </a:t>
            </a:r>
            <a:r>
              <a:rPr lang="es-ES" sz="2800" b="1" dirty="0" smtClean="0">
                <a:latin typeface="Calibri" pitchFamily="34" charset="0"/>
              </a:rPr>
              <a:t>hasta</a:t>
            </a:r>
            <a:r>
              <a:rPr lang="es-ES" sz="2800" dirty="0" smtClean="0">
                <a:latin typeface="Calibri" pitchFamily="34" charset="0"/>
              </a:rPr>
              <a:t> diciembre 2013.</a:t>
            </a:r>
          </a:p>
          <a:p>
            <a:pPr>
              <a:buNone/>
            </a:pPr>
            <a:endParaRPr lang="es-ES" sz="2800" dirty="0" smtClean="0">
              <a:latin typeface="Calibri" pitchFamily="34" charset="0"/>
            </a:endParaRPr>
          </a:p>
          <a:p>
            <a:r>
              <a:rPr lang="es-ES" sz="2800" b="1" dirty="0" smtClean="0">
                <a:latin typeface="Calibri" pitchFamily="34" charset="0"/>
              </a:rPr>
              <a:t>Número total de incidentes notificados </a:t>
            </a:r>
            <a:r>
              <a:rPr lang="es-ES" sz="2800" dirty="0" smtClean="0">
                <a:latin typeface="Calibri" pitchFamily="34" charset="0"/>
              </a:rPr>
              <a:t>en el centro durante el periodo analizado</a:t>
            </a:r>
            <a:r>
              <a:rPr lang="es-ES" sz="2800" b="1" dirty="0" smtClean="0">
                <a:latin typeface="Calibri" pitchFamily="34" charset="0"/>
              </a:rPr>
              <a:t>: 297</a:t>
            </a:r>
          </a:p>
          <a:p>
            <a:pPr>
              <a:buNone/>
            </a:pPr>
            <a:endParaRPr lang="es-ES" sz="2800" b="1" dirty="0" smtClean="0">
              <a:latin typeface="Calibri" pitchFamily="34" charset="0"/>
            </a:endParaRPr>
          </a:p>
          <a:p>
            <a:r>
              <a:rPr lang="es-ES" sz="2800" dirty="0" smtClean="0">
                <a:latin typeface="Calibri" pitchFamily="34" charset="0"/>
              </a:rPr>
              <a:t>Número de incidentes de dicho periodo </a:t>
            </a:r>
            <a:r>
              <a:rPr lang="es-ES" sz="2800" b="1" dirty="0" smtClean="0">
                <a:latin typeface="Calibri" pitchFamily="34" charset="0"/>
              </a:rPr>
              <a:t>analizados</a:t>
            </a:r>
            <a:r>
              <a:rPr lang="es-ES" sz="2800" dirty="0" smtClean="0">
                <a:latin typeface="Calibri" pitchFamily="34" charset="0"/>
              </a:rPr>
              <a:t> en este informe: </a:t>
            </a:r>
            <a:r>
              <a:rPr lang="es-ES" sz="2800" b="1" dirty="0" smtClean="0">
                <a:latin typeface="Calibri" pitchFamily="34" charset="0"/>
              </a:rPr>
              <a:t>297</a:t>
            </a:r>
            <a:endParaRPr lang="es-ES" sz="2800" b="1" dirty="0">
              <a:latin typeface="Calibri" pitchFamily="34" charset="0"/>
            </a:endParaRPr>
          </a:p>
        </p:txBody>
      </p:sp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23528" y="620688"/>
            <a:ext cx="7355160" cy="792088"/>
          </a:xfrm>
        </p:spPr>
        <p:txBody>
          <a:bodyPr>
            <a:normAutofit lnSpcReduction="10000"/>
          </a:bodyPr>
          <a:lstStyle/>
          <a:p>
            <a:r>
              <a:rPr lang="es-ES" sz="2800" b="1" dirty="0" smtClean="0">
                <a:latin typeface="Calibri" pitchFamily="34" charset="0"/>
              </a:rPr>
              <a:t>Clasificación de los incidentes según su tipo en el Hospital Universitario Joan XXIII Tarragona.</a:t>
            </a:r>
            <a:endParaRPr lang="es-ES" sz="2800" b="1" dirty="0">
              <a:latin typeface="Calibri" pitchFamily="34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 l="37825" t="10000" r="6272" b="56343"/>
          <a:stretch>
            <a:fillRect/>
          </a:stretch>
        </p:blipFill>
        <p:spPr bwMode="auto">
          <a:xfrm>
            <a:off x="3491880" y="1916832"/>
            <a:ext cx="45365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9969" t="10000" r="62175" b="54941"/>
          <a:stretch>
            <a:fillRect/>
          </a:stretch>
        </p:blipFill>
        <p:spPr bwMode="auto">
          <a:xfrm>
            <a:off x="323528" y="1844824"/>
            <a:ext cx="312031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J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9552" y="260648"/>
            <a:ext cx="7067128" cy="1224136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Clasificación de los incidentes según su tipo </a:t>
            </a:r>
          </a:p>
          <a:p>
            <a:r>
              <a:rPr lang="es-ES" sz="1800" dirty="0" smtClean="0">
                <a:latin typeface="Calibri" pitchFamily="34" charset="0"/>
              </a:rPr>
              <a:t> </a:t>
            </a:r>
            <a:endParaRPr lang="es-ES" sz="2800" dirty="0"/>
          </a:p>
        </p:txBody>
      </p:sp>
      <p:pic>
        <p:nvPicPr>
          <p:cNvPr id="6" name="5 Marcador de contenido" descr="TablaPowerPoin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009299" cy="5175956"/>
          </a:xfrm>
        </p:spPr>
      </p:pic>
      <p:sp>
        <p:nvSpPr>
          <p:cNvPr id="4" name="3 Rectángulo"/>
          <p:cNvSpPr/>
          <p:nvPr/>
        </p:nvSpPr>
        <p:spPr>
          <a:xfrm>
            <a:off x="611560" y="1340768"/>
            <a:ext cx="6984776" cy="28803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39552" y="616530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(**) </a:t>
            </a:r>
            <a:r>
              <a:rPr lang="es-ES" dirty="0" smtClean="0"/>
              <a:t>Al ser un campo de cumplimiento voluntario, no en todos los incidentes notificados se clasifica el tipo de incidente.</a:t>
            </a:r>
            <a:endParaRPr lang="es-ES" dirty="0" smtClean="0">
              <a:latin typeface="Calibri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7283152" cy="165618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Clasificación de los incidentes según la profesión del notificante</a:t>
            </a:r>
          </a:p>
          <a:p>
            <a:r>
              <a:rPr lang="es-ES" sz="2000" dirty="0" smtClean="0">
                <a:latin typeface="Calibri" pitchFamily="34" charset="0"/>
              </a:rPr>
              <a:t>Calculado sobre los incidentes en los que consta la profesión del notificante (297), de un total de 297 incidentes analizados  (un 100% del total) </a:t>
            </a:r>
          </a:p>
          <a:p>
            <a:endParaRPr lang="es-ES" sz="2800" dirty="0" smtClean="0">
              <a:latin typeface="Calibri" pitchFamily="34" charset="0"/>
            </a:endParaRPr>
          </a:p>
          <a:p>
            <a:endParaRPr lang="es-ES" sz="2800" dirty="0" smtClean="0">
              <a:latin typeface="Calibri" pitchFamily="34" charset="0"/>
            </a:endParaRPr>
          </a:p>
          <a:p>
            <a:endParaRPr lang="es-ES" sz="2800" dirty="0" smtClean="0">
              <a:latin typeface="Calibri" pitchFamily="34" charset="0"/>
            </a:endParaRPr>
          </a:p>
          <a:p>
            <a:endParaRPr lang="es-ES" sz="2800" dirty="0" smtClean="0">
              <a:latin typeface="Calibri" pitchFamily="34" charset="0"/>
            </a:endParaRPr>
          </a:p>
          <a:p>
            <a:r>
              <a:rPr lang="es-ES" sz="2800" dirty="0" smtClean="0">
                <a:latin typeface="Calibri" pitchFamily="34" charset="0"/>
              </a:rPr>
              <a:t>Calculado sobre los incidentes en los que consta la profesión del</a:t>
            </a:r>
          </a:p>
          <a:p>
            <a:r>
              <a:rPr lang="es-ES" sz="2800" dirty="0" smtClean="0">
                <a:latin typeface="Calibri" pitchFamily="34" charset="0"/>
              </a:rPr>
              <a:t>notificante (297), de un total de 297 incidentes analizados en este</a:t>
            </a:r>
          </a:p>
          <a:p>
            <a:r>
              <a:rPr lang="es-ES" sz="2800" dirty="0" smtClean="0">
                <a:latin typeface="Calibri" pitchFamily="34" charset="0"/>
              </a:rPr>
              <a:t>informe (un 100.00% del total).</a:t>
            </a:r>
          </a:p>
          <a:p>
            <a:endParaRPr lang="es-ES" sz="2800" dirty="0" smtClean="0">
              <a:latin typeface="Calibri" pitchFamily="34" charset="0"/>
            </a:endParaRPr>
          </a:p>
          <a:p>
            <a:endParaRPr lang="es-ES" sz="2800" dirty="0">
              <a:latin typeface="Calibri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2216171"/>
          <a:ext cx="7239000" cy="444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619846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PROFESIÓN DEL NOTIFICANTE 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Nº INCIDENTES 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%</a:t>
                      </a:r>
                      <a:endParaRPr lang="es-ES" dirty="0"/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01">
                <a:tc>
                  <a:txBody>
                    <a:bodyPr/>
                    <a:lstStyle/>
                    <a:p>
                      <a:r>
                        <a:rPr lang="es-ES" b="1" dirty="0" smtClean="0"/>
                        <a:t>ENFERMERO</a:t>
                      </a:r>
                    </a:p>
                  </a:txBody>
                  <a:tcPr>
                    <a:lnL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153</a:t>
                      </a:r>
                      <a:endParaRPr lang="es-ES" b="1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51.52%</a:t>
                      </a:r>
                      <a:endParaRPr lang="es-ES" b="1" dirty="0"/>
                    </a:p>
                  </a:txBody>
                  <a:tcPr>
                    <a:lnR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01">
                <a:tc>
                  <a:txBody>
                    <a:bodyPr/>
                    <a:lstStyle/>
                    <a:p>
                      <a:r>
                        <a:rPr lang="es-ES" dirty="0" smtClean="0"/>
                        <a:t>MÉDICO</a:t>
                      </a:r>
                      <a:endParaRPr lang="es-ES" dirty="0"/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108</a:t>
                      </a:r>
                      <a:endParaRPr lang="es-ES" dirty="0"/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36.36%</a:t>
                      </a:r>
                      <a:endParaRPr lang="es-ES" dirty="0"/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5901">
                <a:tc>
                  <a:txBody>
                    <a:bodyPr/>
                    <a:lstStyle/>
                    <a:p>
                      <a:r>
                        <a:rPr lang="es-ES" dirty="0" smtClean="0"/>
                        <a:t>FARMACÉUTICO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9.09%</a:t>
                      </a:r>
                      <a:endParaRPr lang="es-ES" dirty="0"/>
                    </a:p>
                  </a:txBody>
                  <a:tcPr/>
                </a:tc>
              </a:tr>
              <a:tr h="619846">
                <a:tc>
                  <a:txBody>
                    <a:bodyPr/>
                    <a:lstStyle/>
                    <a:p>
                      <a:r>
                        <a:rPr lang="es-ES" dirty="0" smtClean="0"/>
                        <a:t>RESIDENTE ( MIR, </a:t>
                      </a:r>
                      <a:r>
                        <a:rPr lang="es-ES" dirty="0" err="1" smtClean="0"/>
                        <a:t>EIR</a:t>
                      </a:r>
                      <a:r>
                        <a:rPr lang="es-ES" dirty="0" smtClean="0"/>
                        <a:t>, </a:t>
                      </a:r>
                      <a:r>
                        <a:rPr lang="es-ES" dirty="0" err="1" smtClean="0"/>
                        <a:t>FIR</a:t>
                      </a:r>
                      <a:r>
                        <a:rPr lang="es-ES" dirty="0" smtClean="0"/>
                        <a:t>….)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1.35%</a:t>
                      </a:r>
                      <a:endParaRPr lang="es-ES" dirty="0"/>
                    </a:p>
                  </a:txBody>
                  <a:tcPr/>
                </a:tc>
              </a:tr>
              <a:tr h="505901">
                <a:tc>
                  <a:txBody>
                    <a:bodyPr/>
                    <a:lstStyle/>
                    <a:p>
                      <a:r>
                        <a:rPr lang="es-ES" dirty="0" smtClean="0"/>
                        <a:t>MATRONA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1.01%</a:t>
                      </a:r>
                      <a:endParaRPr lang="es-ES" dirty="0"/>
                    </a:p>
                  </a:txBody>
                  <a:tcPr/>
                </a:tc>
              </a:tr>
              <a:tr h="619846">
                <a:tc>
                  <a:txBody>
                    <a:bodyPr/>
                    <a:lstStyle/>
                    <a:p>
                      <a:r>
                        <a:rPr lang="es-ES" dirty="0" smtClean="0"/>
                        <a:t>AUXILIAR DE ENFERMERÍA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0.67%</a:t>
                      </a:r>
                      <a:endParaRPr lang="es-ES" dirty="0"/>
                    </a:p>
                  </a:txBody>
                  <a:tcPr/>
                </a:tc>
              </a:tr>
              <a:tr h="505901">
                <a:tc>
                  <a:txBody>
                    <a:bodyPr/>
                    <a:lstStyle/>
                    <a:p>
                      <a:r>
                        <a:rPr lang="es-ES" b="1" dirty="0" smtClean="0"/>
                        <a:t>TOTAL</a:t>
                      </a:r>
                      <a:r>
                        <a:rPr lang="es-ES" b="1" baseline="0" dirty="0" smtClean="0"/>
                        <a:t>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297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100.00%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7427168" cy="1623256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Clasificación de los incidentes según su </a:t>
            </a:r>
            <a:r>
              <a:rPr lang="es-ES" sz="2800" b="1" dirty="0" err="1" smtClean="0">
                <a:latin typeface="Calibri" pitchFamily="34" charset="0"/>
              </a:rPr>
              <a:t>SAC</a:t>
            </a:r>
            <a:r>
              <a:rPr lang="es-ES" sz="2800" b="1" dirty="0" smtClean="0">
                <a:latin typeface="Calibri" pitchFamily="34" charset="0"/>
              </a:rPr>
              <a:t> (</a:t>
            </a:r>
            <a:r>
              <a:rPr lang="es-ES" sz="2800" b="1" dirty="0" err="1" smtClean="0">
                <a:latin typeface="Calibri" pitchFamily="34" charset="0"/>
              </a:rPr>
              <a:t>SEVERITY</a:t>
            </a:r>
            <a:r>
              <a:rPr lang="es-ES" sz="2800" b="1" dirty="0" smtClean="0">
                <a:latin typeface="Calibri" pitchFamily="34" charset="0"/>
              </a:rPr>
              <a:t> </a:t>
            </a:r>
            <a:r>
              <a:rPr lang="es-ES" sz="2800" b="1" dirty="0" err="1" smtClean="0">
                <a:latin typeface="Calibri" pitchFamily="34" charset="0"/>
              </a:rPr>
              <a:t>ASSESSMENT</a:t>
            </a:r>
            <a:r>
              <a:rPr lang="es-ES" sz="2800" b="1" dirty="0" smtClean="0">
                <a:latin typeface="Calibri" pitchFamily="34" charset="0"/>
              </a:rPr>
              <a:t> </a:t>
            </a:r>
            <a:r>
              <a:rPr lang="es-ES" sz="2800" b="1" dirty="0" err="1" smtClean="0">
                <a:latin typeface="Calibri" pitchFamily="34" charset="0"/>
              </a:rPr>
              <a:t>CODE</a:t>
            </a:r>
            <a:r>
              <a:rPr lang="es-ES" sz="2800" b="1" dirty="0" smtClean="0">
                <a:latin typeface="Calibri" pitchFamily="34" charset="0"/>
              </a:rPr>
              <a:t>) </a:t>
            </a:r>
          </a:p>
          <a:p>
            <a:endParaRPr lang="es-ES" sz="2800" dirty="0" smtClean="0">
              <a:latin typeface="Calibri" pitchFamily="34" charset="0"/>
            </a:endParaRPr>
          </a:p>
          <a:p>
            <a:endParaRPr lang="es-ES" sz="2800" dirty="0">
              <a:latin typeface="Calibri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57200" y="2133600"/>
          <a:ext cx="7239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CATEGORÍA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Nº DE INCIDENTES 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% TOTAL</a:t>
                      </a:r>
                      <a:r>
                        <a:rPr lang="es-ES" baseline="0" dirty="0" smtClean="0">
                          <a:latin typeface="Calibri" pitchFamily="34" charset="0"/>
                        </a:rPr>
                        <a:t> 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SAC</a:t>
                      </a:r>
                      <a:r>
                        <a:rPr lang="es-ES" dirty="0" smtClean="0"/>
                        <a:t> 2 Riesgo Alto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14.14%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SAC</a:t>
                      </a:r>
                      <a:r>
                        <a:rPr lang="es-ES" dirty="0" smtClean="0"/>
                        <a:t> 3 Riesgo Medio</a:t>
                      </a:r>
                      <a:endParaRPr lang="es-E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88</a:t>
                      </a:r>
                      <a:endParaRPr lang="es-ES" dirty="0"/>
                    </a:p>
                  </a:txBody>
                  <a:tcPr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29.63%</a:t>
                      </a:r>
                      <a:endParaRPr lang="es-ES" dirty="0"/>
                    </a:p>
                  </a:txBody>
                  <a:tcPr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SAC</a:t>
                      </a:r>
                      <a:r>
                        <a:rPr lang="es-ES" dirty="0" smtClean="0"/>
                        <a:t> 4 Riesgo Bajo </a:t>
                      </a:r>
                      <a:endParaRPr lang="es-ES" dirty="0"/>
                    </a:p>
                  </a:txBody>
                  <a:tcP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123</a:t>
                      </a:r>
                      <a:endParaRPr lang="es-ES" dirty="0"/>
                    </a:p>
                  </a:txBody>
                  <a:tcP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41.41%</a:t>
                      </a:r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Sin </a:t>
                      </a:r>
                      <a:r>
                        <a:rPr lang="es-ES" dirty="0" err="1" smtClean="0"/>
                        <a:t>SAC</a:t>
                      </a:r>
                      <a:endParaRPr lang="es-ES" dirty="0"/>
                    </a:p>
                  </a:txBody>
                  <a:tcP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44</a:t>
                      </a:r>
                      <a:endParaRPr lang="es-ES" dirty="0"/>
                    </a:p>
                  </a:txBody>
                  <a:tcP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14.81%</a:t>
                      </a:r>
                      <a:endParaRPr lang="es-ES" dirty="0"/>
                    </a:p>
                  </a:txBody>
                  <a:tcPr>
                    <a:lnT w="381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TOTAL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297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100.00%</a:t>
                      </a:r>
                      <a:endParaRPr lang="es-ES" dirty="0"/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67544" y="3263462"/>
          <a:ext cx="7200800" cy="365760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34684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472966" y="3247697"/>
          <a:ext cx="7236372" cy="394137"/>
        </p:xfrm>
        <a:graphic>
          <a:graphicData uri="http://schemas.openxmlformats.org/drawingml/2006/table">
            <a:tbl>
              <a:tblPr/>
              <a:tblGrid>
                <a:gridCol w="7236372"/>
              </a:tblGrid>
              <a:tr h="39413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762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67544" y="404664"/>
            <a:ext cx="7211144" cy="115212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Clasificación de los incidentes según la gravedad de las consecuencias para los pacientes afectados</a:t>
            </a:r>
            <a:endParaRPr lang="es-ES" sz="2800" b="1" dirty="0">
              <a:latin typeface="Calibri" pitchFamily="34" charset="0"/>
            </a:endParaRPr>
          </a:p>
        </p:txBody>
      </p:sp>
      <p:pic>
        <p:nvPicPr>
          <p:cNvPr id="6" name="5 Marcador de contenido" descr="TablaPW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73424"/>
            <a:ext cx="6768752" cy="5184576"/>
          </a:xfrm>
        </p:spPr>
      </p:pic>
      <p:sp>
        <p:nvSpPr>
          <p:cNvPr id="4" name="3 Rectángulo"/>
          <p:cNvSpPr/>
          <p:nvPr/>
        </p:nvSpPr>
        <p:spPr>
          <a:xfrm>
            <a:off x="683568" y="1988840"/>
            <a:ext cx="6696744" cy="1152128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7427168" cy="1224136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Clasificación de los incidentes según los factores contribuyentes</a:t>
            </a:r>
          </a:p>
          <a:p>
            <a:endParaRPr lang="es-ES" sz="1800" dirty="0" smtClean="0">
              <a:latin typeface="Calibri" pitchFamily="34" charset="0"/>
            </a:endParaRPr>
          </a:p>
          <a:p>
            <a:endParaRPr lang="es-ES" sz="2800" dirty="0">
              <a:latin typeface="Calibri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67544" y="1844824"/>
          <a:ext cx="7571184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1999620"/>
                <a:gridCol w="138475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FACTORES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Nº</a:t>
                      </a:r>
                      <a:r>
                        <a:rPr lang="es-ES" baseline="0" dirty="0" smtClean="0">
                          <a:latin typeface="Calibri" pitchFamily="34" charset="0"/>
                        </a:rPr>
                        <a:t> DE FACTORES CONTRIBUYENTES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FRECUENCIA RELATIVA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alibri" pitchFamily="34" charset="0"/>
                        </a:rPr>
                        <a:t>Factores relacionados con el paciente</a:t>
                      </a:r>
                      <a:endParaRPr lang="es-ES" b="1" dirty="0">
                        <a:latin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alibri" pitchFamily="34" charset="0"/>
                        </a:rPr>
                        <a:t>117</a:t>
                      </a:r>
                      <a:endParaRPr lang="es-ES" b="1" dirty="0">
                        <a:latin typeface="Calibri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alibri" pitchFamily="34" charset="0"/>
                        </a:rPr>
                        <a:t>42.86%</a:t>
                      </a:r>
                      <a:endParaRPr lang="es-ES" b="1" dirty="0">
                        <a:latin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-Condición / gravedad del paciente / problemas clínicos complejos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48 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17.58%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-Paciente con enfermedad crónica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37 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13.55%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-Limitaciones para la comunicación con el paciente (extranjero, deterioro cognitivo, etc.)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15 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5.49%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-Otros factores relacionados con el paciente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 </a:t>
                      </a:r>
                    </a:p>
                    <a:p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2.20%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9552" y="6021288"/>
            <a:ext cx="957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(*)</a:t>
            </a:r>
            <a:r>
              <a:rPr lang="es-ES" dirty="0" smtClean="0">
                <a:latin typeface="Calibri" pitchFamily="34" charset="0"/>
              </a:rPr>
              <a:t> de un total de 273</a:t>
            </a:r>
            <a:endParaRPr lang="es-ES" dirty="0"/>
          </a:p>
        </p:txBody>
      </p:sp>
      <p:pic>
        <p:nvPicPr>
          <p:cNvPr id="5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55576" y="476672"/>
          <a:ext cx="72728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5" descr="HJ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95536" y="764706"/>
          <a:ext cx="7560840" cy="522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2023134"/>
                <a:gridCol w="1433250"/>
              </a:tblGrid>
              <a:tr h="85108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FACTORES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Nº</a:t>
                      </a:r>
                      <a:r>
                        <a:rPr lang="es-ES" baseline="0" dirty="0" smtClean="0">
                          <a:latin typeface="Calibri" pitchFamily="34" charset="0"/>
                        </a:rPr>
                        <a:t> DE FACTORES CONTRIBUYENTES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FRECUENCIA RELATIVA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31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latin typeface="Calibri" pitchFamily="34" charset="0"/>
                        </a:rPr>
                        <a:t>Factores</a:t>
                      </a:r>
                      <a:r>
                        <a:rPr lang="es-ES" sz="1800" b="1" baseline="0" dirty="0" smtClean="0">
                          <a:latin typeface="Calibri" pitchFamily="34" charset="0"/>
                        </a:rPr>
                        <a:t> Profesionales</a:t>
                      </a:r>
                      <a:endParaRPr lang="es-ES" sz="1800" b="1" dirty="0">
                        <a:latin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98 </a:t>
                      </a:r>
                      <a:endParaRPr lang="es-ES" b="1" dirty="0">
                        <a:latin typeface="Calibri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latin typeface="Calibri" pitchFamily="34" charset="0"/>
                        </a:rPr>
                        <a:t>35.90%</a:t>
                      </a:r>
                      <a:endParaRPr lang="es-ES" b="1" dirty="0">
                        <a:latin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08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-Formación / conocimiento / competencia de los profesionales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21.25%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5108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-Comportamiento / conducta de los profesionales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35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12.82%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6331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-Problemas de comunicación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24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8.79%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85108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-Factores estresantes / emocionales / fatiga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18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6.59%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851080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-Otros factores de los profesionales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9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3.30%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95536" y="836713"/>
          <a:ext cx="7355160" cy="5333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2026568"/>
                <a:gridCol w="1440160"/>
              </a:tblGrid>
              <a:tr h="728611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FACTORES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Nº</a:t>
                      </a:r>
                      <a:r>
                        <a:rPr lang="es-ES" baseline="0" dirty="0" smtClean="0">
                          <a:latin typeface="Calibri" pitchFamily="34" charset="0"/>
                        </a:rPr>
                        <a:t> DE FACTORES CONTRIBUYENTES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FRECUENCIA RELATIVA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611">
                <a:tc>
                  <a:txBody>
                    <a:bodyPr/>
                    <a:lstStyle/>
                    <a:p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Entorno de trabajo / instalaciones / equipamiento</a:t>
                      </a:r>
                      <a:endParaRPr lang="es-ES" b="1" dirty="0">
                        <a:latin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28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10.26%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83">
                <a:tc>
                  <a:txBody>
                    <a:bodyPr/>
                    <a:lstStyle/>
                    <a:p>
                      <a:r>
                        <a:rPr kumimoji="0" lang="es-ES" sz="1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Factores de la organización</a:t>
                      </a:r>
                      <a:endParaRPr lang="es-ES" b="1" dirty="0">
                        <a:latin typeface="Calibri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14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5.23%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873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-Normas / procedimientos / protocolos de trabajo (falta o inadecuación)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7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2.56%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>
                    <a:lnT w="762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1383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-Problemas en el trabajo en equipo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5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1.83%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1383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-Cultura de la organización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5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1.83%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28611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-Recursos humanos insuficientes / carga de trabajo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3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1.10%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1383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Otros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12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4.40%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1383"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Factores externos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4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1.47%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2132856"/>
          <a:ext cx="6347049" cy="251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1728192"/>
                <a:gridCol w="1512169"/>
              </a:tblGrid>
              <a:tr h="678271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FACTORES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Nº</a:t>
                      </a:r>
                      <a:r>
                        <a:rPr lang="es-ES" baseline="0" dirty="0" smtClean="0">
                          <a:latin typeface="Calibri" pitchFamily="34" charset="0"/>
                        </a:rPr>
                        <a:t> DE INCIDENTES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>
                          <a:latin typeface="Calibri" pitchFamily="34" charset="0"/>
                        </a:rPr>
                        <a:t>SAC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78271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</a:rPr>
                        <a:t>Administración</a:t>
                      </a:r>
                      <a:endParaRPr lang="es-E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 con </a:t>
                      </a:r>
                      <a:r>
                        <a:rPr lang="es-ES" dirty="0" err="1" smtClean="0"/>
                        <a:t>SAC</a:t>
                      </a:r>
                      <a:r>
                        <a:rPr lang="es-ES" baseline="0" dirty="0" smtClean="0"/>
                        <a:t> 4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1sin </a:t>
                      </a:r>
                      <a:r>
                        <a:rPr lang="es-ES" dirty="0" err="1" smtClean="0"/>
                        <a:t>SAC</a:t>
                      </a:r>
                      <a:endParaRPr lang="es-ES" dirty="0"/>
                    </a:p>
                  </a:txBody>
                  <a:tcPr/>
                </a:tc>
              </a:tr>
              <a:tr h="387583">
                <a:tc>
                  <a:txBody>
                    <a:bodyPr/>
                    <a:lstStyle/>
                    <a:p>
                      <a:r>
                        <a:rPr lang="es-ES" dirty="0" smtClean="0"/>
                        <a:t>Dispensación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Sin </a:t>
                      </a:r>
                      <a:r>
                        <a:rPr lang="es-ES" dirty="0" err="1" smtClean="0"/>
                        <a:t>SAC</a:t>
                      </a:r>
                      <a:endParaRPr lang="es-ES" dirty="0"/>
                    </a:p>
                  </a:txBody>
                  <a:tcPr/>
                </a:tc>
              </a:tr>
              <a:tr h="387583">
                <a:tc>
                  <a:txBody>
                    <a:bodyPr/>
                    <a:lstStyle/>
                    <a:p>
                      <a:r>
                        <a:rPr lang="es-ES" dirty="0" smtClean="0"/>
                        <a:t>Prescripción/administración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 </a:t>
                      </a:r>
                      <a:r>
                        <a:rPr lang="es-ES" dirty="0" err="1" smtClean="0"/>
                        <a:t>SAC</a:t>
                      </a:r>
                      <a:r>
                        <a:rPr lang="es-ES" dirty="0" smtClean="0"/>
                        <a:t> 4</a:t>
                      </a:r>
                      <a:endParaRPr lang="es-ES" dirty="0"/>
                    </a:p>
                  </a:txBody>
                  <a:tcPr/>
                </a:tc>
              </a:tr>
              <a:tr h="387583">
                <a:tc>
                  <a:txBody>
                    <a:bodyPr/>
                    <a:lstStyle/>
                    <a:p>
                      <a:r>
                        <a:rPr lang="es-ES" dirty="0" smtClean="0"/>
                        <a:t>Preparación</a:t>
                      </a:r>
                      <a:r>
                        <a:rPr lang="es-ES" baseline="0" dirty="0" smtClean="0"/>
                        <a:t> farmacia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 </a:t>
                      </a:r>
                      <a:r>
                        <a:rPr lang="es-ES" dirty="0" err="1" smtClean="0"/>
                        <a:t>SAC</a:t>
                      </a:r>
                      <a:r>
                        <a:rPr lang="es-ES" dirty="0" smtClean="0"/>
                        <a:t> 4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5536" y="566124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 </a:t>
            </a:r>
            <a:r>
              <a:rPr lang="es-ES" b="1" dirty="0" smtClean="0">
                <a:latin typeface="Calibri" pitchFamily="34" charset="0"/>
              </a:rPr>
              <a:t>(*)</a:t>
            </a:r>
            <a:r>
              <a:rPr lang="es-ES" dirty="0" smtClean="0">
                <a:latin typeface="Calibri" pitchFamily="34" charset="0"/>
              </a:rPr>
              <a:t> De un total de 63 notificaciones 8 pertenecen al servicio de Hematología .lo que representa  el 12%</a:t>
            </a:r>
            <a:br>
              <a:rPr lang="es-ES" dirty="0" smtClean="0">
                <a:latin typeface="Calibri" pitchFamily="34" charset="0"/>
              </a:rPr>
            </a:b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476672"/>
            <a:ext cx="81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Clasificación de incidentes en el Servicio de Hematología .</a:t>
            </a:r>
            <a:br>
              <a:rPr lang="es-ES" sz="2800" b="1" dirty="0" smtClean="0">
                <a:latin typeface="Calibri" pitchFamily="34" charset="0"/>
              </a:rPr>
            </a:br>
            <a:r>
              <a:rPr lang="es-ES" sz="2800" b="1" dirty="0" smtClean="0">
                <a:latin typeface="Calibri" pitchFamily="34" charset="0"/>
              </a:rPr>
              <a:t/>
            </a:r>
            <a:br>
              <a:rPr lang="es-ES" sz="2800" b="1" dirty="0" smtClean="0">
                <a:latin typeface="Calibri" pitchFamily="34" charset="0"/>
              </a:rPr>
            </a:br>
            <a:r>
              <a:rPr lang="es-ES" sz="2800" b="1" dirty="0" smtClean="0">
                <a:latin typeface="Calibri" pitchFamily="34" charset="0"/>
              </a:rPr>
              <a:t/>
            </a:r>
            <a:br>
              <a:rPr lang="es-ES" sz="2800" b="1" dirty="0" smtClean="0">
                <a:latin typeface="Calibri" pitchFamily="34" charset="0"/>
              </a:rPr>
            </a:br>
            <a:r>
              <a:rPr lang="es-ES" sz="2800" b="1" dirty="0" smtClean="0">
                <a:latin typeface="Calibri" pitchFamily="34" charset="0"/>
              </a:rPr>
              <a:t/>
            </a:r>
            <a:br>
              <a:rPr lang="es-ES" sz="2800" b="1" dirty="0" smtClean="0">
                <a:latin typeface="Calibri" pitchFamily="34" charset="0"/>
              </a:rPr>
            </a:br>
            <a:r>
              <a:rPr lang="es-ES" sz="2800" b="1" dirty="0" smtClean="0">
                <a:latin typeface="Calibri" pitchFamily="34" charset="0"/>
              </a:rPr>
              <a:t> </a:t>
            </a:r>
            <a:endParaRPr lang="es-ES" sz="2800" b="1" dirty="0"/>
          </a:p>
        </p:txBody>
      </p:sp>
      <p:pic>
        <p:nvPicPr>
          <p:cNvPr id="7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0" y="1609725"/>
          <a:ext cx="8100392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51520" y="4766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Comparación según efectos causantes en el  Servicio de Hematología.</a:t>
            </a:r>
            <a:endParaRPr lang="es-ES" sz="2800" b="1" dirty="0"/>
          </a:p>
        </p:txBody>
      </p:sp>
      <p:pic>
        <p:nvPicPr>
          <p:cNvPr id="5" name="Picture 15" descr="HJ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638132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 </a:t>
            </a:r>
            <a:r>
              <a:rPr lang="es-ES" b="1" dirty="0" smtClean="0">
                <a:latin typeface="Calibri" pitchFamily="34" charset="0"/>
              </a:rPr>
              <a:t>(*) </a:t>
            </a:r>
            <a:r>
              <a:rPr lang="es-ES" dirty="0" smtClean="0">
                <a:latin typeface="Calibri" pitchFamily="34" charset="0"/>
              </a:rPr>
              <a:t>el total puede variar al ser un campo voluntario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548680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bri" pitchFamily="34" charset="0"/>
              </a:rPr>
              <a:t>Comparación del volumen de notificaciones en el Servicio de Hematología </a:t>
            </a:r>
            <a:br>
              <a:rPr lang="es-ES" sz="2800" b="1" dirty="0" smtClean="0">
                <a:latin typeface="Calibri" pitchFamily="34" charset="0"/>
              </a:rPr>
            </a:br>
            <a:r>
              <a:rPr lang="es-ES" sz="2800" b="1" dirty="0" smtClean="0">
                <a:latin typeface="Calibri" pitchFamily="34" charset="0"/>
              </a:rPr>
              <a:t/>
            </a:r>
            <a:br>
              <a:rPr lang="es-ES" sz="2800" b="1" dirty="0" smtClean="0">
                <a:latin typeface="Calibri" pitchFamily="34" charset="0"/>
              </a:rPr>
            </a:br>
            <a:endParaRPr lang="es-ES" sz="28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ACTIVIDADES  DE MEJORA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714620"/>
            <a:ext cx="7643866" cy="3394780"/>
          </a:xfrm>
        </p:spPr>
        <p:txBody>
          <a:bodyPr/>
          <a:lstStyle/>
          <a:p>
            <a:r>
              <a:rPr lang="es-ES" dirty="0" smtClean="0"/>
              <a:t>Notificar los incidentes a partir SINASP.</a:t>
            </a:r>
          </a:p>
          <a:p>
            <a:endParaRPr lang="es-ES" dirty="0" smtClean="0"/>
          </a:p>
          <a:p>
            <a:r>
              <a:rPr lang="es-ES" dirty="0" smtClean="0"/>
              <a:t>Protocolizar los procedimientos.</a:t>
            </a:r>
          </a:p>
          <a:p>
            <a:endParaRPr lang="es-ES" dirty="0" smtClean="0"/>
          </a:p>
          <a:p>
            <a:r>
              <a:rPr lang="es-ES" dirty="0" smtClean="0"/>
              <a:t>Revisar, actualizar y difundir las mejoras realizadas.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s-ES" sz="36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FUNDAMENTOS  PARA UNA MAYOR SEGURIDAD EN EL USO DE LOS MEDICAMENTOS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11680"/>
            <a:ext cx="7239000" cy="4846320"/>
          </a:xfrm>
        </p:spPr>
        <p:txBody>
          <a:bodyPr/>
          <a:lstStyle/>
          <a:p>
            <a:r>
              <a:rPr lang="es-ES" dirty="0" smtClean="0"/>
              <a:t>Analizar los errores de medicación como errores de sistema.</a:t>
            </a:r>
          </a:p>
          <a:p>
            <a:pPr>
              <a:buNone/>
            </a:pPr>
            <a:r>
              <a:rPr lang="es-ES" dirty="0" smtClean="0"/>
              <a:t>          </a:t>
            </a:r>
            <a:r>
              <a:rPr lang="es-ES" b="1" dirty="0" smtClean="0"/>
              <a:t>“No se trata de buscar QUIÉN, sino de analizar DÓNDE y CÓMO se produjo el error”</a:t>
            </a:r>
          </a:p>
          <a:p>
            <a:pPr>
              <a:buNone/>
            </a:pPr>
            <a:endParaRPr lang="es-ES" b="1" dirty="0" smtClean="0"/>
          </a:p>
          <a:p>
            <a:r>
              <a:rPr lang="es-ES" dirty="0" smtClean="0"/>
              <a:t>Crear una cultura de seguridad que permita aprender de los errores</a:t>
            </a:r>
          </a:p>
          <a:p>
            <a:pPr>
              <a:buNone/>
            </a:pPr>
            <a:r>
              <a:rPr lang="es-ES" dirty="0" smtClean="0"/>
              <a:t>             </a:t>
            </a:r>
            <a:r>
              <a:rPr lang="es-ES" b="1" dirty="0" smtClean="0"/>
              <a:t>“Hay que evitar que los errores no se comuniquen por temor a posibles sanciones</a:t>
            </a:r>
            <a:r>
              <a:rPr lang="es-ES" dirty="0" smtClean="0"/>
              <a:t>”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r>
              <a:rPr lang="es-ES" sz="48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IMPACTO EMOCIONAL</a:t>
            </a:r>
            <a:endParaRPr lang="es-ES" sz="48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7239000" cy="511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44680" cy="720080"/>
          </a:xfrm>
        </p:spPr>
        <p:txBody>
          <a:bodyPr>
            <a:normAutofit fontScale="90000"/>
          </a:bodyPr>
          <a:lstStyle/>
          <a:p>
            <a:r>
              <a:rPr lang="es-ES" sz="40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Trayectoria de la recuperación</a:t>
            </a:r>
            <a:br>
              <a:rPr lang="es-ES" sz="40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</a:br>
            <a:r>
              <a:rPr lang="en-US" sz="2000" b="0" dirty="0" smtClean="0">
                <a:latin typeface="Calibri" pitchFamily="34" charset="0"/>
              </a:rPr>
              <a:t>Scott S, et al </a:t>
            </a:r>
            <a:r>
              <a:rPr lang="en-US" sz="2000" b="0" dirty="0" err="1" smtClean="0">
                <a:latin typeface="Calibri" pitchFamily="34" charset="0"/>
              </a:rPr>
              <a:t>Qual</a:t>
            </a:r>
            <a:r>
              <a:rPr lang="en-US" sz="2000" b="0" dirty="0" smtClean="0">
                <a:latin typeface="Calibri" pitchFamily="34" charset="0"/>
              </a:rPr>
              <a:t> </a:t>
            </a:r>
            <a:r>
              <a:rPr lang="en-US" sz="2000" b="0" dirty="0" err="1" smtClean="0">
                <a:latin typeface="Calibri" pitchFamily="34" charset="0"/>
              </a:rPr>
              <a:t>Saf</a:t>
            </a:r>
            <a:r>
              <a:rPr lang="en-US" sz="2000" b="0" dirty="0" smtClean="0">
                <a:latin typeface="Calibri" pitchFamily="34" charset="0"/>
              </a:rPr>
              <a:t> Health Care. 2009;18:325–33</a:t>
            </a:r>
            <a:endParaRPr lang="es-ES" sz="2000" b="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in títu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55029"/>
            <a:ext cx="2915816" cy="2902971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180528" y="0"/>
          <a:ext cx="907300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1143000"/>
          </a:xfrm>
        </p:spPr>
        <p:txBody>
          <a:bodyPr>
            <a:normAutofit/>
          </a:bodyPr>
          <a:lstStyle/>
          <a:p>
            <a:r>
              <a:rPr lang="es-ES" sz="44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</a:rPr>
              <a:t>Relacionados con: </a:t>
            </a:r>
            <a:endParaRPr lang="es-ES" sz="44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864096"/>
          </a:xfrm>
        </p:spPr>
        <p:txBody>
          <a:bodyPr/>
          <a:lstStyle/>
          <a:p>
            <a:r>
              <a:rPr lang="es-ES" sz="48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Conclusiones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7543824" cy="497095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 Es imprescindible la implicación de la Institución. </a:t>
            </a:r>
          </a:p>
          <a:p>
            <a:endParaRPr lang="es-ES" dirty="0" smtClean="0"/>
          </a:p>
          <a:p>
            <a:r>
              <a:rPr lang="es-ES" dirty="0" smtClean="0"/>
              <a:t>Trabajar de forma ordenada y protocolizada. </a:t>
            </a:r>
          </a:p>
          <a:p>
            <a:endParaRPr lang="es-ES" dirty="0" smtClean="0"/>
          </a:p>
          <a:p>
            <a:r>
              <a:rPr lang="es-ES" dirty="0" smtClean="0"/>
              <a:t>Fomentar al personal, la necesidad de la notificación de los diferentes sucesos. </a:t>
            </a:r>
          </a:p>
          <a:p>
            <a:endParaRPr lang="es-ES" dirty="0" smtClean="0"/>
          </a:p>
          <a:p>
            <a:r>
              <a:rPr lang="es-ES" dirty="0" smtClean="0"/>
              <a:t>Analizar la causa-raíz  del incidente. </a:t>
            </a:r>
          </a:p>
          <a:p>
            <a:endParaRPr lang="es-ES" dirty="0" smtClean="0"/>
          </a:p>
          <a:p>
            <a:r>
              <a:rPr lang="es-ES" dirty="0" smtClean="0"/>
              <a:t>Promover la formación continuada del personal.</a:t>
            </a:r>
          </a:p>
          <a:p>
            <a:endParaRPr lang="es-ES" dirty="0" smtClean="0"/>
          </a:p>
          <a:p>
            <a:r>
              <a:rPr lang="es-ES" dirty="0" smtClean="0"/>
              <a:t>Activar  líneas de mejora.</a:t>
            </a:r>
          </a:p>
          <a:p>
            <a:endParaRPr lang="es-ES" dirty="0"/>
          </a:p>
        </p:txBody>
      </p:sp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0" y="0"/>
          <a:ext cx="8172400" cy="6858000"/>
        </p:xfrm>
        <a:graphic>
          <a:graphicData uri="http://schemas.openxmlformats.org/presentationml/2006/ole">
            <p:oleObj spid="_x0000_s63490" name="Presentación" r:id="rId4" imgW="4571981" imgH="3427323" progId="PowerPoint.Show.12">
              <p:embed/>
            </p:oleObj>
          </a:graphicData>
        </a:graphic>
      </p:graphicFrame>
      <p:sp>
        <p:nvSpPr>
          <p:cNvPr id="4" name="3 Rectángulo"/>
          <p:cNvSpPr/>
          <p:nvPr/>
        </p:nvSpPr>
        <p:spPr>
          <a:xfrm>
            <a:off x="285720" y="1142984"/>
            <a:ext cx="842965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“</a:t>
            </a:r>
            <a:r>
              <a:rPr lang="es-ES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Lo peor no es cometer un error, s</a:t>
            </a:r>
            <a:r>
              <a:rPr lang="es-E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ino</a:t>
            </a:r>
          </a:p>
          <a:p>
            <a:r>
              <a:rPr lang="es-E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tratar de justificarlo, en vez d</a:t>
            </a:r>
            <a:r>
              <a:rPr lang="es-ES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 </a:t>
            </a:r>
          </a:p>
          <a:p>
            <a:r>
              <a:rPr lang="es-ES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aprovecharlo como aviso providencial</a:t>
            </a:r>
          </a:p>
          <a:p>
            <a:r>
              <a:rPr lang="es-E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de nuestra ligereza o ignorancia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.”</a:t>
            </a:r>
          </a:p>
          <a:p>
            <a:r>
              <a:rPr lang="es-E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</a:t>
            </a:r>
          </a:p>
          <a:p>
            <a:endParaRPr lang="es-ES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            </a:t>
            </a:r>
            <a:r>
              <a:rPr lang="es-ES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Santiago  Ramón y Cajal</a:t>
            </a:r>
            <a:endParaRPr lang="es-ES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592933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GRACIAS</a:t>
            </a:r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467544" y="1412776"/>
          <a:ext cx="744048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42048" cy="1143000"/>
          </a:xfrm>
        </p:spPr>
        <p:txBody>
          <a:bodyPr>
            <a:normAutofit/>
          </a:bodyPr>
          <a:lstStyle/>
          <a:p>
            <a:r>
              <a:rPr lang="es-ES" sz="48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OBJETIVO</a:t>
            </a:r>
            <a:endParaRPr lang="es-ES" sz="4800" cap="none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242048" cy="1143000"/>
          </a:xfrm>
        </p:spPr>
        <p:txBody>
          <a:bodyPr>
            <a:normAutofit/>
          </a:bodyPr>
          <a:lstStyle/>
          <a:p>
            <a:r>
              <a:rPr lang="es-ES" sz="48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Normas generales </a:t>
            </a:r>
            <a:endParaRPr lang="es-ES" sz="48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3520440" cy="4065315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Calibri" pitchFamily="34" charset="0"/>
              </a:rPr>
              <a:t>Todo debe de ser prescrito por el médico</a:t>
            </a:r>
          </a:p>
          <a:p>
            <a:endParaRPr lang="es-ES" sz="2400" dirty="0" smtClean="0">
              <a:latin typeface="Calibri" pitchFamily="34" charset="0"/>
            </a:endParaRPr>
          </a:p>
          <a:p>
            <a:r>
              <a:rPr lang="es-ES" sz="2400" dirty="0" smtClean="0">
                <a:latin typeface="Calibri" pitchFamily="34" charset="0"/>
              </a:rPr>
              <a:t>Enfermera responsable del registro de los medicamentos administrados</a:t>
            </a:r>
          </a:p>
          <a:p>
            <a:endParaRPr lang="es-ES" sz="2400" dirty="0" smtClean="0">
              <a:latin typeface="Calibri" pitchFamily="34" charset="0"/>
            </a:endParaRPr>
          </a:p>
          <a:p>
            <a:r>
              <a:rPr lang="es-ES" sz="2400" dirty="0" smtClean="0">
                <a:latin typeface="Calibri" pitchFamily="34" charset="0"/>
              </a:rPr>
              <a:t>Aplicar la regla de oro : </a:t>
            </a:r>
            <a:r>
              <a:rPr lang="es-ES" sz="2400" b="1" dirty="0" smtClean="0">
                <a:latin typeface="Calibri" pitchFamily="34" charset="0"/>
              </a:rPr>
              <a:t>5 Correctos</a:t>
            </a:r>
            <a:endParaRPr lang="es-ES" sz="2400" b="1" dirty="0">
              <a:latin typeface="Calibri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178808" y="1988841"/>
            <a:ext cx="3777568" cy="3672408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Calibri" pitchFamily="34" charset="0"/>
              </a:rPr>
              <a:t>No anotar medicación como administrada antes de suministrada, ni cuando lo haya hecho otra persona</a:t>
            </a:r>
          </a:p>
          <a:p>
            <a:r>
              <a:rPr lang="es-ES" sz="2400" dirty="0" smtClean="0">
                <a:latin typeface="Calibri" pitchFamily="34" charset="0"/>
              </a:rPr>
              <a:t>Registrar inmediatamente después de su administración</a:t>
            </a:r>
          </a:p>
          <a:p>
            <a:r>
              <a:rPr lang="es-ES" sz="2400" dirty="0" smtClean="0">
                <a:latin typeface="Calibri" pitchFamily="34" charset="0"/>
              </a:rPr>
              <a:t>Registrar en observaciones de enfermería las incidencias</a:t>
            </a:r>
            <a:endParaRPr lang="es-ES" sz="2400" dirty="0"/>
          </a:p>
        </p:txBody>
      </p:sp>
      <p:pic>
        <p:nvPicPr>
          <p:cNvPr id="6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492896"/>
            <a:ext cx="7959080" cy="1143000"/>
          </a:xfrm>
        </p:spPr>
        <p:txBody>
          <a:bodyPr>
            <a:noAutofit/>
          </a:bodyPr>
          <a:lstStyle/>
          <a:p>
            <a:pPr algn="ctr"/>
            <a:r>
              <a:rPr lang="es-ES" sz="4800" cap="none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CLASIFICACIÓN ADAPTADA PARA ESPAÑA POR EL </a:t>
            </a:r>
            <a:r>
              <a:rPr lang="es-ES" sz="4800" cap="none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ISMP</a:t>
            </a:r>
            <a:endParaRPr lang="es-ES" sz="4800" cap="none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3717032"/>
            <a:ext cx="72390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>
                <a:latin typeface="Calibri" pitchFamily="34" charset="0"/>
              </a:rPr>
              <a:t>Contempla 15 tipos de errores de medicación</a:t>
            </a:r>
            <a:endParaRPr lang="es-ES" sz="2400" dirty="0">
              <a:latin typeface="Calibri" pitchFamily="34" charset="0"/>
            </a:endParaRPr>
          </a:p>
        </p:txBody>
      </p:sp>
      <p:pic>
        <p:nvPicPr>
          <p:cNvPr id="4" name="Picture 15" descr="HJ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403648" y="548680"/>
          <a:ext cx="61926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5" descr="HJ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043608" y="980728"/>
          <a:ext cx="66247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5" descr="HJ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51600"/>
            <a:ext cx="14938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2698</TotalTime>
  <Words>1454</Words>
  <Application>Microsoft Office PowerPoint</Application>
  <PresentationFormat>Presentación en pantalla (4:3)</PresentationFormat>
  <Paragraphs>324</Paragraphs>
  <Slides>41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Opulento</vt:lpstr>
      <vt:lpstr>Presentación</vt:lpstr>
      <vt:lpstr>INCIDENCIA EN LA ADMINISTRACIÓN DE MEDICAMENTOS EN EL SERVICIO DE HEMATOLOGÍA</vt:lpstr>
      <vt:lpstr>Diapositiva 2</vt:lpstr>
      <vt:lpstr>Diapositiva 3</vt:lpstr>
      <vt:lpstr>Relacionados con: </vt:lpstr>
      <vt:lpstr>OBJETIVO</vt:lpstr>
      <vt:lpstr>Normas generales </vt:lpstr>
      <vt:lpstr>CLASIFICACIÓN ADAPTADA PARA ESPAÑA POR EL ISMP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ONCOFARM</vt:lpstr>
      <vt:lpstr>Diapositiva 16</vt:lpstr>
      <vt:lpstr>Diapositiva 17</vt:lpstr>
      <vt:lpstr>SISTEMA DE NOTIFICACIÓN Y APRENDIZAJE  PARA LA SEGURIDAD DEL PACIENTE  (sinasp)</vt:lpstr>
      <vt:lpstr>Objetivos</vt:lpstr>
      <vt:lpstr>Principios básicos del sistema </vt:lpstr>
      <vt:lpstr>Fases del proceso</vt:lpstr>
      <vt:lpstr>Diapositiva 22</vt:lpstr>
      <vt:lpstr>  CAUSALIDAD EN ERROR DE MEDICACIÓN EN EL HOSPITAL UNIVERSITARIO JOAN XXIII TARRAGONA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ACTIVIDADES  DE MEJORA</vt:lpstr>
      <vt:lpstr>FUNDAMENTOS  PARA UNA MAYOR SEGURIDAD EN EL USO DE LOS MEDICAMENTOS</vt:lpstr>
      <vt:lpstr>IMPACTO EMOCIONAL</vt:lpstr>
      <vt:lpstr>Trayectoria de la recuperación Scott S, et al Qual Saf Health Care. 2009;18:325–33</vt:lpstr>
      <vt:lpstr>Diapositiva 39</vt:lpstr>
      <vt:lpstr>Conclusiones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yoli</dc:creator>
  <cp:lastModifiedBy>yoli</cp:lastModifiedBy>
  <cp:revision>324</cp:revision>
  <dcterms:created xsi:type="dcterms:W3CDTF">2014-06-14T18:22:09Z</dcterms:created>
  <dcterms:modified xsi:type="dcterms:W3CDTF">2014-10-14T14:33:08Z</dcterms:modified>
</cp:coreProperties>
</file>