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  <p:sldMasterId id="2147483936" r:id="rId3"/>
    <p:sldMasterId id="2147483948" r:id="rId4"/>
  </p:sldMasterIdLst>
  <p:notesMasterIdLst>
    <p:notesMasterId r:id="rId26"/>
  </p:notesMasterIdLst>
  <p:sldIdLst>
    <p:sldId id="286" r:id="rId5"/>
    <p:sldId id="257" r:id="rId6"/>
    <p:sldId id="266" r:id="rId7"/>
    <p:sldId id="267" r:id="rId8"/>
    <p:sldId id="285" r:id="rId9"/>
    <p:sldId id="260" r:id="rId10"/>
    <p:sldId id="287" r:id="rId11"/>
    <p:sldId id="271" r:id="rId12"/>
    <p:sldId id="272" r:id="rId13"/>
    <p:sldId id="273" r:id="rId14"/>
    <p:sldId id="274" r:id="rId15"/>
    <p:sldId id="275" r:id="rId16"/>
    <p:sldId id="261" r:id="rId17"/>
    <p:sldId id="276" r:id="rId18"/>
    <p:sldId id="291" r:id="rId19"/>
    <p:sldId id="278" r:id="rId20"/>
    <p:sldId id="280" r:id="rId21"/>
    <p:sldId id="288" r:id="rId22"/>
    <p:sldId id="289" r:id="rId23"/>
    <p:sldId id="281" r:id="rId24"/>
    <p:sldId id="29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31957-A605-4D67-8CE4-031B6A6124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217DD2-6CE8-4B19-A1F0-C9DD209051B9}">
      <dgm:prSet/>
      <dgm:spPr/>
      <dgm:t>
        <a:bodyPr/>
        <a:lstStyle/>
        <a:p>
          <a:pPr rtl="0"/>
          <a:r>
            <a:rPr lang="es-ES" dirty="0" smtClean="0"/>
            <a:t>Órganos a valorar</a:t>
          </a:r>
          <a:endParaRPr lang="es-ES" dirty="0"/>
        </a:p>
      </dgm:t>
    </dgm:pt>
    <dgm:pt modelId="{A61629A1-45C6-4847-8D06-A639A77AD089}" type="parTrans" cxnId="{D34723EE-91BA-42CF-B82E-6812F3F45C90}">
      <dgm:prSet/>
      <dgm:spPr/>
      <dgm:t>
        <a:bodyPr/>
        <a:lstStyle/>
        <a:p>
          <a:endParaRPr lang="es-ES"/>
        </a:p>
      </dgm:t>
    </dgm:pt>
    <dgm:pt modelId="{3462FD00-F91A-4927-B156-01413D3C3166}" type="sibTrans" cxnId="{D34723EE-91BA-42CF-B82E-6812F3F45C90}">
      <dgm:prSet/>
      <dgm:spPr/>
      <dgm:t>
        <a:bodyPr/>
        <a:lstStyle/>
        <a:p>
          <a:endParaRPr lang="es-ES"/>
        </a:p>
      </dgm:t>
    </dgm:pt>
    <dgm:pt modelId="{232105C4-69E6-4FFD-AC41-CCD73238AD8D}">
      <dgm:prSet/>
      <dgm:spPr/>
      <dgm:t>
        <a:bodyPr/>
        <a:lstStyle/>
        <a:p>
          <a:pPr rtl="0"/>
          <a:r>
            <a:rPr lang="es-ES" dirty="0" smtClean="0">
              <a:solidFill>
                <a:srgbClr val="FF0000"/>
              </a:solidFill>
            </a:rPr>
            <a:t>Piel</a:t>
          </a:r>
          <a:r>
            <a:rPr lang="es-ES" dirty="0" smtClean="0"/>
            <a:t>, fascias</a:t>
          </a:r>
          <a:endParaRPr lang="es-ES" dirty="0"/>
        </a:p>
      </dgm:t>
    </dgm:pt>
    <dgm:pt modelId="{D6F38B4A-8B85-4711-B525-72A361C15EDA}" type="parTrans" cxnId="{9BFEC982-AEA5-4E6B-A7F9-9E629D705904}">
      <dgm:prSet/>
      <dgm:spPr/>
      <dgm:t>
        <a:bodyPr/>
        <a:lstStyle/>
        <a:p>
          <a:endParaRPr lang="es-ES"/>
        </a:p>
      </dgm:t>
    </dgm:pt>
    <dgm:pt modelId="{AA7E7CE5-187D-47D7-A288-292AB792E2C7}" type="sibTrans" cxnId="{9BFEC982-AEA5-4E6B-A7F9-9E629D705904}">
      <dgm:prSet/>
      <dgm:spPr/>
      <dgm:t>
        <a:bodyPr/>
        <a:lstStyle/>
        <a:p>
          <a:endParaRPr lang="es-ES"/>
        </a:p>
      </dgm:t>
    </dgm:pt>
    <dgm:pt modelId="{9B5EEAAB-30D8-4621-B530-BF57A0F5992A}">
      <dgm:prSet/>
      <dgm:spPr/>
      <dgm:t>
        <a:bodyPr/>
        <a:lstStyle/>
        <a:p>
          <a:pPr rtl="0"/>
          <a:r>
            <a:rPr lang="es-ES" smtClean="0"/>
            <a:t>Articulaciones</a:t>
          </a:r>
          <a:endParaRPr lang="es-ES"/>
        </a:p>
      </dgm:t>
    </dgm:pt>
    <dgm:pt modelId="{BD737EBC-5402-47B1-B3F5-41DBCDC252FD}" type="parTrans" cxnId="{E22E04E4-13D7-4CCF-8603-8205D0101867}">
      <dgm:prSet/>
      <dgm:spPr/>
      <dgm:t>
        <a:bodyPr/>
        <a:lstStyle/>
        <a:p>
          <a:endParaRPr lang="es-ES"/>
        </a:p>
      </dgm:t>
    </dgm:pt>
    <dgm:pt modelId="{AB329AB1-663F-4155-B688-5F39CBF1C4E2}" type="sibTrans" cxnId="{E22E04E4-13D7-4CCF-8603-8205D0101867}">
      <dgm:prSet/>
      <dgm:spPr/>
      <dgm:t>
        <a:bodyPr/>
        <a:lstStyle/>
        <a:p>
          <a:endParaRPr lang="es-ES"/>
        </a:p>
      </dgm:t>
    </dgm:pt>
    <dgm:pt modelId="{3532538C-208D-4DC3-A3C5-14F7DEC5E228}">
      <dgm:prSet/>
      <dgm:spPr/>
      <dgm:t>
        <a:bodyPr/>
        <a:lstStyle/>
        <a:p>
          <a:pPr rtl="0"/>
          <a:r>
            <a:rPr lang="es-ES" dirty="0" smtClean="0">
              <a:solidFill>
                <a:srgbClr val="FF0000"/>
              </a:solidFill>
            </a:rPr>
            <a:t>Ojos</a:t>
          </a:r>
          <a:endParaRPr lang="es-ES" dirty="0">
            <a:solidFill>
              <a:srgbClr val="FF0000"/>
            </a:solidFill>
          </a:endParaRPr>
        </a:p>
      </dgm:t>
    </dgm:pt>
    <dgm:pt modelId="{5C222B8A-BB41-4BB2-9FCC-654CD054A44B}" type="parTrans" cxnId="{506D73F8-CFC2-40A4-B876-30E621B9CCB6}">
      <dgm:prSet/>
      <dgm:spPr/>
      <dgm:t>
        <a:bodyPr/>
        <a:lstStyle/>
        <a:p>
          <a:endParaRPr lang="es-ES"/>
        </a:p>
      </dgm:t>
    </dgm:pt>
    <dgm:pt modelId="{413528D7-36C5-4EDD-B3A9-7A9A5F3EB964}" type="sibTrans" cxnId="{506D73F8-CFC2-40A4-B876-30E621B9CCB6}">
      <dgm:prSet/>
      <dgm:spPr/>
      <dgm:t>
        <a:bodyPr/>
        <a:lstStyle/>
        <a:p>
          <a:endParaRPr lang="es-ES"/>
        </a:p>
      </dgm:t>
    </dgm:pt>
    <dgm:pt modelId="{CE170F2F-27F4-40F4-81C6-4DF77A8E6EA3}">
      <dgm:prSet/>
      <dgm:spPr/>
      <dgm:t>
        <a:bodyPr/>
        <a:lstStyle/>
        <a:p>
          <a:pPr rtl="0"/>
          <a:r>
            <a:rPr lang="es-ES" dirty="0" smtClean="0">
              <a:solidFill>
                <a:srgbClr val="FF0000"/>
              </a:solidFill>
            </a:rPr>
            <a:t>mucosa oral y genital</a:t>
          </a:r>
          <a:endParaRPr lang="es-ES" dirty="0">
            <a:solidFill>
              <a:srgbClr val="FF0000"/>
            </a:solidFill>
          </a:endParaRPr>
        </a:p>
      </dgm:t>
    </dgm:pt>
    <dgm:pt modelId="{E07A0EB4-42A7-40EE-A857-9F92EED464C3}" type="parTrans" cxnId="{A2CA3B4D-9945-4AEB-920B-BBA6CE4C6E77}">
      <dgm:prSet/>
      <dgm:spPr/>
      <dgm:t>
        <a:bodyPr/>
        <a:lstStyle/>
        <a:p>
          <a:endParaRPr lang="es-ES"/>
        </a:p>
      </dgm:t>
    </dgm:pt>
    <dgm:pt modelId="{11B55D52-D406-452F-AFFB-1A27D7EF2405}" type="sibTrans" cxnId="{A2CA3B4D-9945-4AEB-920B-BBA6CE4C6E77}">
      <dgm:prSet/>
      <dgm:spPr/>
      <dgm:t>
        <a:bodyPr/>
        <a:lstStyle/>
        <a:p>
          <a:endParaRPr lang="es-ES"/>
        </a:p>
      </dgm:t>
    </dgm:pt>
    <dgm:pt modelId="{40828C0D-FD93-47AE-A7C4-0B279FB60513}">
      <dgm:prSet/>
      <dgm:spPr/>
      <dgm:t>
        <a:bodyPr/>
        <a:lstStyle/>
        <a:p>
          <a:pPr rtl="0"/>
          <a:r>
            <a:rPr lang="es-ES" dirty="0" smtClean="0"/>
            <a:t>Glándulas salivares</a:t>
          </a:r>
          <a:endParaRPr lang="es-ES" dirty="0"/>
        </a:p>
      </dgm:t>
    </dgm:pt>
    <dgm:pt modelId="{4D56EC27-2CD9-4B9F-B732-070BFDDC9212}" type="parTrans" cxnId="{F78178AE-D14D-4105-8F7D-8321FB56796A}">
      <dgm:prSet/>
      <dgm:spPr/>
      <dgm:t>
        <a:bodyPr/>
        <a:lstStyle/>
        <a:p>
          <a:endParaRPr lang="es-ES"/>
        </a:p>
      </dgm:t>
    </dgm:pt>
    <dgm:pt modelId="{BD1962A6-D0F8-4862-91B3-6BFED3F510FB}" type="sibTrans" cxnId="{F78178AE-D14D-4105-8F7D-8321FB56796A}">
      <dgm:prSet/>
      <dgm:spPr/>
      <dgm:t>
        <a:bodyPr/>
        <a:lstStyle/>
        <a:p>
          <a:endParaRPr lang="es-ES"/>
        </a:p>
      </dgm:t>
    </dgm:pt>
    <dgm:pt modelId="{5144783F-19A4-48DD-8450-5E295475DFB0}">
      <dgm:prSet/>
      <dgm:spPr/>
      <dgm:t>
        <a:bodyPr/>
        <a:lstStyle/>
        <a:p>
          <a:pPr rtl="0"/>
          <a:r>
            <a:rPr lang="es-ES" smtClean="0"/>
            <a:t>Pulmones</a:t>
          </a:r>
          <a:endParaRPr lang="es-ES"/>
        </a:p>
      </dgm:t>
    </dgm:pt>
    <dgm:pt modelId="{AC1577F9-B0F9-4B9A-A4D2-3FE06E66ABD2}" type="parTrans" cxnId="{827E1E84-3D90-40B8-B9DC-117818C5380A}">
      <dgm:prSet/>
      <dgm:spPr/>
      <dgm:t>
        <a:bodyPr/>
        <a:lstStyle/>
        <a:p>
          <a:endParaRPr lang="es-ES"/>
        </a:p>
      </dgm:t>
    </dgm:pt>
    <dgm:pt modelId="{661852C5-5489-4DB6-817C-8CF4F9AB1D0A}" type="sibTrans" cxnId="{827E1E84-3D90-40B8-B9DC-117818C5380A}">
      <dgm:prSet/>
      <dgm:spPr/>
      <dgm:t>
        <a:bodyPr/>
        <a:lstStyle/>
        <a:p>
          <a:endParaRPr lang="es-ES"/>
        </a:p>
      </dgm:t>
    </dgm:pt>
    <dgm:pt modelId="{A51A452E-A974-438D-9EA8-53EFBD4C93AF}">
      <dgm:prSet/>
      <dgm:spPr/>
      <dgm:t>
        <a:bodyPr/>
        <a:lstStyle/>
        <a:p>
          <a:pPr rtl="0"/>
          <a:r>
            <a:rPr lang="es-ES" smtClean="0"/>
            <a:t>Hígado</a:t>
          </a:r>
          <a:endParaRPr lang="es-ES"/>
        </a:p>
      </dgm:t>
    </dgm:pt>
    <dgm:pt modelId="{4140F8DA-8A33-411E-BF81-27755C8662D9}" type="parTrans" cxnId="{DCBC7BCF-CFD7-4933-A4BD-D65A78B3DCB1}">
      <dgm:prSet/>
      <dgm:spPr/>
      <dgm:t>
        <a:bodyPr/>
        <a:lstStyle/>
        <a:p>
          <a:endParaRPr lang="es-ES"/>
        </a:p>
      </dgm:t>
    </dgm:pt>
    <dgm:pt modelId="{BB6668AB-ED7B-4326-81C9-8132ED2C66F7}" type="sibTrans" cxnId="{DCBC7BCF-CFD7-4933-A4BD-D65A78B3DCB1}">
      <dgm:prSet/>
      <dgm:spPr/>
      <dgm:t>
        <a:bodyPr/>
        <a:lstStyle/>
        <a:p>
          <a:endParaRPr lang="es-ES"/>
        </a:p>
      </dgm:t>
    </dgm:pt>
    <dgm:pt modelId="{877859B6-D652-400F-8DA1-ECE0A23C85B5}">
      <dgm:prSet/>
      <dgm:spPr/>
      <dgm:t>
        <a:bodyPr/>
        <a:lstStyle/>
        <a:p>
          <a:pPr rtl="0"/>
          <a:r>
            <a:rPr lang="es-ES" dirty="0" smtClean="0">
              <a:solidFill>
                <a:srgbClr val="FF0000"/>
              </a:solidFill>
            </a:rPr>
            <a:t>Tracto gastrointestinal</a:t>
          </a:r>
          <a:endParaRPr lang="es-ES" dirty="0">
            <a:solidFill>
              <a:srgbClr val="FF0000"/>
            </a:solidFill>
          </a:endParaRPr>
        </a:p>
      </dgm:t>
    </dgm:pt>
    <dgm:pt modelId="{BDC1B002-CA68-461E-A2CA-5C7D05CE0162}" type="parTrans" cxnId="{FE65E967-13AA-48E7-A2CC-C3E272B6D55C}">
      <dgm:prSet/>
      <dgm:spPr/>
      <dgm:t>
        <a:bodyPr/>
        <a:lstStyle/>
        <a:p>
          <a:endParaRPr lang="es-ES"/>
        </a:p>
      </dgm:t>
    </dgm:pt>
    <dgm:pt modelId="{F895F39E-3455-4E60-8B54-0843A2275837}" type="sibTrans" cxnId="{FE65E967-13AA-48E7-A2CC-C3E272B6D55C}">
      <dgm:prSet/>
      <dgm:spPr/>
      <dgm:t>
        <a:bodyPr/>
        <a:lstStyle/>
        <a:p>
          <a:endParaRPr lang="es-ES"/>
        </a:p>
      </dgm:t>
    </dgm:pt>
    <dgm:pt modelId="{5990CE34-F278-4983-9B4C-A26A7FF7EEEB}" type="pres">
      <dgm:prSet presAssocID="{24331957-A605-4D67-8CE4-031B6A6124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BDDE72-3270-42CC-BFFB-34FC62972C45}" type="pres">
      <dgm:prSet presAssocID="{63217DD2-6CE8-4B19-A1F0-C9DD209051B9}" presName="linNode" presStyleCnt="0"/>
      <dgm:spPr/>
    </dgm:pt>
    <dgm:pt modelId="{4C003F57-B07E-433B-A9B4-50538ACF2A1E}" type="pres">
      <dgm:prSet presAssocID="{63217DD2-6CE8-4B19-A1F0-C9DD209051B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8C235C-C0C5-4F2B-99C8-5A89AF875423}" type="pres">
      <dgm:prSet presAssocID="{63217DD2-6CE8-4B19-A1F0-C9DD209051B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294C7A-3643-432E-AEE3-DACF041E04B4}" type="presOf" srcId="{9B5EEAAB-30D8-4621-B530-BF57A0F5992A}" destId="{258C235C-C0C5-4F2B-99C8-5A89AF875423}" srcOrd="0" destOrd="1" presId="urn:microsoft.com/office/officeart/2005/8/layout/vList5"/>
    <dgm:cxn modelId="{9BFEC982-AEA5-4E6B-A7F9-9E629D705904}" srcId="{63217DD2-6CE8-4B19-A1F0-C9DD209051B9}" destId="{232105C4-69E6-4FFD-AC41-CCD73238AD8D}" srcOrd="0" destOrd="0" parTransId="{D6F38B4A-8B85-4711-B525-72A361C15EDA}" sibTransId="{AA7E7CE5-187D-47D7-A288-292AB792E2C7}"/>
    <dgm:cxn modelId="{A2CA3B4D-9945-4AEB-920B-BBA6CE4C6E77}" srcId="{63217DD2-6CE8-4B19-A1F0-C9DD209051B9}" destId="{CE170F2F-27F4-40F4-81C6-4DF77A8E6EA3}" srcOrd="3" destOrd="0" parTransId="{E07A0EB4-42A7-40EE-A857-9F92EED464C3}" sibTransId="{11B55D52-D406-452F-AFFB-1A27D7EF2405}"/>
    <dgm:cxn modelId="{3E86DCF0-ACB4-4E04-B07F-7C62171C89A7}" type="presOf" srcId="{232105C4-69E6-4FFD-AC41-CCD73238AD8D}" destId="{258C235C-C0C5-4F2B-99C8-5A89AF875423}" srcOrd="0" destOrd="0" presId="urn:microsoft.com/office/officeart/2005/8/layout/vList5"/>
    <dgm:cxn modelId="{506D73F8-CFC2-40A4-B876-30E621B9CCB6}" srcId="{63217DD2-6CE8-4B19-A1F0-C9DD209051B9}" destId="{3532538C-208D-4DC3-A3C5-14F7DEC5E228}" srcOrd="2" destOrd="0" parTransId="{5C222B8A-BB41-4BB2-9FCC-654CD054A44B}" sibTransId="{413528D7-36C5-4EDD-B3A9-7A9A5F3EB964}"/>
    <dgm:cxn modelId="{D34723EE-91BA-42CF-B82E-6812F3F45C90}" srcId="{24331957-A605-4D67-8CE4-031B6A612450}" destId="{63217DD2-6CE8-4B19-A1F0-C9DD209051B9}" srcOrd="0" destOrd="0" parTransId="{A61629A1-45C6-4847-8D06-A639A77AD089}" sibTransId="{3462FD00-F91A-4927-B156-01413D3C3166}"/>
    <dgm:cxn modelId="{98E8FE18-051C-43C0-9ED4-114AA0DB89D8}" type="presOf" srcId="{877859B6-D652-400F-8DA1-ECE0A23C85B5}" destId="{258C235C-C0C5-4F2B-99C8-5A89AF875423}" srcOrd="0" destOrd="7" presId="urn:microsoft.com/office/officeart/2005/8/layout/vList5"/>
    <dgm:cxn modelId="{1E215BF0-9ED9-4D7D-BFC9-8824E5FE8782}" type="presOf" srcId="{24331957-A605-4D67-8CE4-031B6A612450}" destId="{5990CE34-F278-4983-9B4C-A26A7FF7EEEB}" srcOrd="0" destOrd="0" presId="urn:microsoft.com/office/officeart/2005/8/layout/vList5"/>
    <dgm:cxn modelId="{DBB1BF78-07A5-43D4-88B5-D9D5CBA2C8F5}" type="presOf" srcId="{63217DD2-6CE8-4B19-A1F0-C9DD209051B9}" destId="{4C003F57-B07E-433B-A9B4-50538ACF2A1E}" srcOrd="0" destOrd="0" presId="urn:microsoft.com/office/officeart/2005/8/layout/vList5"/>
    <dgm:cxn modelId="{0176462F-34F8-4FF8-A9E9-4C790F76AF9B}" type="presOf" srcId="{3532538C-208D-4DC3-A3C5-14F7DEC5E228}" destId="{258C235C-C0C5-4F2B-99C8-5A89AF875423}" srcOrd="0" destOrd="2" presId="urn:microsoft.com/office/officeart/2005/8/layout/vList5"/>
    <dgm:cxn modelId="{FE65E967-13AA-48E7-A2CC-C3E272B6D55C}" srcId="{63217DD2-6CE8-4B19-A1F0-C9DD209051B9}" destId="{877859B6-D652-400F-8DA1-ECE0A23C85B5}" srcOrd="7" destOrd="0" parTransId="{BDC1B002-CA68-461E-A2CA-5C7D05CE0162}" sibTransId="{F895F39E-3455-4E60-8B54-0843A2275837}"/>
    <dgm:cxn modelId="{827E1E84-3D90-40B8-B9DC-117818C5380A}" srcId="{63217DD2-6CE8-4B19-A1F0-C9DD209051B9}" destId="{5144783F-19A4-48DD-8450-5E295475DFB0}" srcOrd="5" destOrd="0" parTransId="{AC1577F9-B0F9-4B9A-A4D2-3FE06E66ABD2}" sibTransId="{661852C5-5489-4DB6-817C-8CF4F9AB1D0A}"/>
    <dgm:cxn modelId="{F78178AE-D14D-4105-8F7D-8321FB56796A}" srcId="{63217DD2-6CE8-4B19-A1F0-C9DD209051B9}" destId="{40828C0D-FD93-47AE-A7C4-0B279FB60513}" srcOrd="4" destOrd="0" parTransId="{4D56EC27-2CD9-4B9F-B732-070BFDDC9212}" sibTransId="{BD1962A6-D0F8-4862-91B3-6BFED3F510FB}"/>
    <dgm:cxn modelId="{D1ED86A4-B755-4F8E-9612-C945AF18DD1A}" type="presOf" srcId="{5144783F-19A4-48DD-8450-5E295475DFB0}" destId="{258C235C-C0C5-4F2B-99C8-5A89AF875423}" srcOrd="0" destOrd="5" presId="urn:microsoft.com/office/officeart/2005/8/layout/vList5"/>
    <dgm:cxn modelId="{E22E04E4-13D7-4CCF-8603-8205D0101867}" srcId="{63217DD2-6CE8-4B19-A1F0-C9DD209051B9}" destId="{9B5EEAAB-30D8-4621-B530-BF57A0F5992A}" srcOrd="1" destOrd="0" parTransId="{BD737EBC-5402-47B1-B3F5-41DBCDC252FD}" sibTransId="{AB329AB1-663F-4155-B688-5F39CBF1C4E2}"/>
    <dgm:cxn modelId="{8CF25DF5-A1CE-4C8C-A174-D23BE7D31289}" type="presOf" srcId="{CE170F2F-27F4-40F4-81C6-4DF77A8E6EA3}" destId="{258C235C-C0C5-4F2B-99C8-5A89AF875423}" srcOrd="0" destOrd="3" presId="urn:microsoft.com/office/officeart/2005/8/layout/vList5"/>
    <dgm:cxn modelId="{15021389-1AC2-45DB-9008-4B79672AAC5F}" type="presOf" srcId="{40828C0D-FD93-47AE-A7C4-0B279FB60513}" destId="{258C235C-C0C5-4F2B-99C8-5A89AF875423}" srcOrd="0" destOrd="4" presId="urn:microsoft.com/office/officeart/2005/8/layout/vList5"/>
    <dgm:cxn modelId="{DCBC7BCF-CFD7-4933-A4BD-D65A78B3DCB1}" srcId="{63217DD2-6CE8-4B19-A1F0-C9DD209051B9}" destId="{A51A452E-A974-438D-9EA8-53EFBD4C93AF}" srcOrd="6" destOrd="0" parTransId="{4140F8DA-8A33-411E-BF81-27755C8662D9}" sibTransId="{BB6668AB-ED7B-4326-81C9-8132ED2C66F7}"/>
    <dgm:cxn modelId="{AAC0022C-7520-471F-9226-7FBD419E7353}" type="presOf" srcId="{A51A452E-A974-438D-9EA8-53EFBD4C93AF}" destId="{258C235C-C0C5-4F2B-99C8-5A89AF875423}" srcOrd="0" destOrd="6" presId="urn:microsoft.com/office/officeart/2005/8/layout/vList5"/>
    <dgm:cxn modelId="{FFE747D8-7281-4BC6-922C-91B8AAE3D592}" type="presParOf" srcId="{5990CE34-F278-4983-9B4C-A26A7FF7EEEB}" destId="{4DBDDE72-3270-42CC-BFFB-34FC62972C45}" srcOrd="0" destOrd="0" presId="urn:microsoft.com/office/officeart/2005/8/layout/vList5"/>
    <dgm:cxn modelId="{4D6D48F4-EA41-4EB1-A2EF-BE263673E34C}" type="presParOf" srcId="{4DBDDE72-3270-42CC-BFFB-34FC62972C45}" destId="{4C003F57-B07E-433B-A9B4-50538ACF2A1E}" srcOrd="0" destOrd="0" presId="urn:microsoft.com/office/officeart/2005/8/layout/vList5"/>
    <dgm:cxn modelId="{2ACC5EBD-5652-4B63-BC29-190F785C4D0C}" type="presParOf" srcId="{4DBDDE72-3270-42CC-BFFB-34FC62972C45}" destId="{258C235C-C0C5-4F2B-99C8-5A89AF8754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798195-D9FF-426F-B043-B1FE6BBF1B33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826FD-B342-42F0-B0CA-425708110576}">
      <dgm:prSet/>
      <dgm:spPr/>
      <dgm:t>
        <a:bodyPr/>
        <a:lstStyle/>
        <a:p>
          <a:pPr rtl="0"/>
          <a:r>
            <a:rPr lang="es-ES" dirty="0" smtClean="0"/>
            <a:t>Dieta pobre en grasas, azucares y sal y rica en calcio</a:t>
          </a:r>
          <a:endParaRPr lang="es-ES" dirty="0"/>
        </a:p>
      </dgm:t>
    </dgm:pt>
    <dgm:pt modelId="{79BC8063-27F0-4D91-B431-A672EF266F7C}" type="parTrans" cxnId="{28177C74-D747-4962-B55B-A5989E4E2E97}">
      <dgm:prSet/>
      <dgm:spPr/>
      <dgm:t>
        <a:bodyPr/>
        <a:lstStyle/>
        <a:p>
          <a:endParaRPr lang="es-ES"/>
        </a:p>
      </dgm:t>
    </dgm:pt>
    <dgm:pt modelId="{8CFF6362-3A62-42EF-9319-3C694DE8A256}" type="sibTrans" cxnId="{28177C74-D747-4962-B55B-A5989E4E2E97}">
      <dgm:prSet/>
      <dgm:spPr/>
      <dgm:t>
        <a:bodyPr/>
        <a:lstStyle/>
        <a:p>
          <a:endParaRPr lang="es-ES"/>
        </a:p>
      </dgm:t>
    </dgm:pt>
    <dgm:pt modelId="{DA531911-013F-46DB-AB8D-08F3E010D90A}">
      <dgm:prSet/>
      <dgm:spPr/>
      <dgm:t>
        <a:bodyPr/>
        <a:lstStyle/>
        <a:p>
          <a:pPr rtl="0"/>
          <a:r>
            <a:rPr lang="es-ES" dirty="0" smtClean="0"/>
            <a:t>Suplementos calcio /</a:t>
          </a:r>
          <a:r>
            <a:rPr lang="es-ES" dirty="0" err="1" smtClean="0"/>
            <a:t>vitD</a:t>
          </a:r>
          <a:endParaRPr lang="es-ES" dirty="0" smtClean="0"/>
        </a:p>
        <a:p>
          <a:pPr rtl="0"/>
          <a:r>
            <a:rPr lang="es-ES" dirty="0" err="1" smtClean="0"/>
            <a:t>Densitometrias</a:t>
          </a:r>
          <a:endParaRPr lang="es-ES" dirty="0"/>
        </a:p>
      </dgm:t>
    </dgm:pt>
    <dgm:pt modelId="{0178EF97-B012-49EE-8695-D1F0E57EE953}" type="parTrans" cxnId="{7DBAE236-31D7-45D3-81FF-F467AAEC797B}">
      <dgm:prSet/>
      <dgm:spPr/>
      <dgm:t>
        <a:bodyPr/>
        <a:lstStyle/>
        <a:p>
          <a:endParaRPr lang="es-ES"/>
        </a:p>
      </dgm:t>
    </dgm:pt>
    <dgm:pt modelId="{D2FA4AA8-CBAE-4944-803E-C78C8B03CDE3}" type="sibTrans" cxnId="{7DBAE236-31D7-45D3-81FF-F467AAEC797B}">
      <dgm:prSet/>
      <dgm:spPr/>
      <dgm:t>
        <a:bodyPr/>
        <a:lstStyle/>
        <a:p>
          <a:endParaRPr lang="es-ES"/>
        </a:p>
      </dgm:t>
    </dgm:pt>
    <dgm:pt modelId="{D676062A-F197-4152-BC51-7F16B9318D08}">
      <dgm:prSet/>
      <dgm:spPr/>
      <dgm:t>
        <a:bodyPr/>
        <a:lstStyle/>
        <a:p>
          <a:pPr rtl="0"/>
          <a:r>
            <a:rPr lang="es-ES" dirty="0" smtClean="0"/>
            <a:t>Trastorno de la saliva:  agua, chicles, pilocarpina, caramelos de </a:t>
          </a:r>
          <a:r>
            <a:rPr lang="es-ES" dirty="0" err="1" smtClean="0"/>
            <a:t>limon</a:t>
          </a:r>
          <a:r>
            <a:rPr lang="es-ES" dirty="0" smtClean="0"/>
            <a:t> ( trastornos del gusto)  </a:t>
          </a:r>
          <a:endParaRPr lang="es-ES" dirty="0"/>
        </a:p>
      </dgm:t>
    </dgm:pt>
    <dgm:pt modelId="{C10605C9-5491-4956-ADEA-03CC1320243C}" type="parTrans" cxnId="{593AA1BF-5277-4118-A008-FDF93239FEAA}">
      <dgm:prSet/>
      <dgm:spPr/>
      <dgm:t>
        <a:bodyPr/>
        <a:lstStyle/>
        <a:p>
          <a:endParaRPr lang="es-ES"/>
        </a:p>
      </dgm:t>
    </dgm:pt>
    <dgm:pt modelId="{8B77933C-6B9D-4BBB-8786-D1C3A221B263}" type="sibTrans" cxnId="{593AA1BF-5277-4118-A008-FDF93239FEAA}">
      <dgm:prSet/>
      <dgm:spPr/>
      <dgm:t>
        <a:bodyPr/>
        <a:lstStyle/>
        <a:p>
          <a:endParaRPr lang="es-ES"/>
        </a:p>
      </dgm:t>
    </dgm:pt>
    <dgm:pt modelId="{354C3B34-3CC3-4B75-8F3B-2513B2A47363}">
      <dgm:prSet/>
      <dgm:spPr/>
      <dgm:t>
        <a:bodyPr/>
        <a:lstStyle/>
        <a:p>
          <a:pPr rtl="0"/>
          <a:r>
            <a:rPr lang="es-ES" dirty="0" smtClean="0"/>
            <a:t>Suplementos </a:t>
          </a:r>
          <a:r>
            <a:rPr lang="es-ES" dirty="0" smtClean="0"/>
            <a:t>alimentarios : Diabéticos, </a:t>
          </a:r>
          <a:r>
            <a:rPr lang="es-ES" dirty="0" err="1" smtClean="0"/>
            <a:t>hiperproteicos</a:t>
          </a:r>
          <a:r>
            <a:rPr lang="es-ES" dirty="0" smtClean="0"/>
            <a:t>..</a:t>
          </a:r>
          <a:endParaRPr lang="es-ES" dirty="0"/>
        </a:p>
      </dgm:t>
    </dgm:pt>
    <dgm:pt modelId="{317823B5-81B3-46FE-AFF0-EEB6D31A40B3}" type="sibTrans" cxnId="{17F05B47-DA8B-4BD0-B024-A1A6FEC0DEE0}">
      <dgm:prSet/>
      <dgm:spPr/>
      <dgm:t>
        <a:bodyPr/>
        <a:lstStyle/>
        <a:p>
          <a:endParaRPr lang="es-ES"/>
        </a:p>
      </dgm:t>
    </dgm:pt>
    <dgm:pt modelId="{6371EE7D-FBBD-4BFA-B041-C3F6C833FBE5}" type="parTrans" cxnId="{17F05B47-DA8B-4BD0-B024-A1A6FEC0DEE0}">
      <dgm:prSet/>
      <dgm:spPr/>
      <dgm:t>
        <a:bodyPr/>
        <a:lstStyle/>
        <a:p>
          <a:endParaRPr lang="es-ES"/>
        </a:p>
      </dgm:t>
    </dgm:pt>
    <dgm:pt modelId="{CA7123FA-BEDE-4EFA-B8C8-390AF2444DA3}" type="pres">
      <dgm:prSet presAssocID="{AD798195-D9FF-426F-B043-B1FE6BBF1B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3EAB25-97B0-47E1-A3DE-FD2170229556}" type="pres">
      <dgm:prSet presAssocID="{AD798195-D9FF-426F-B043-B1FE6BBF1B33}" presName="bkgdShp" presStyleLbl="alignAccFollowNode1" presStyleIdx="0" presStyleCnt="1"/>
      <dgm:spPr/>
    </dgm:pt>
    <dgm:pt modelId="{83D2FD71-14D0-4C9E-872F-CBD3A88A830C}" type="pres">
      <dgm:prSet presAssocID="{AD798195-D9FF-426F-B043-B1FE6BBF1B33}" presName="linComp" presStyleCnt="0"/>
      <dgm:spPr/>
    </dgm:pt>
    <dgm:pt modelId="{5771D34E-8922-4FBD-8DA9-A4D597A7CC91}" type="pres">
      <dgm:prSet presAssocID="{C0D826FD-B342-42F0-B0CA-425708110576}" presName="compNode" presStyleCnt="0"/>
      <dgm:spPr/>
    </dgm:pt>
    <dgm:pt modelId="{F1044183-B5EB-4DD6-BD61-27D3A0144FE4}" type="pres">
      <dgm:prSet presAssocID="{C0D826FD-B342-42F0-B0CA-4257081105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2991AA-B525-47AC-968A-7A3ABC67B254}" type="pres">
      <dgm:prSet presAssocID="{C0D826FD-B342-42F0-B0CA-425708110576}" presName="invisiNode" presStyleLbl="node1" presStyleIdx="0" presStyleCnt="4"/>
      <dgm:spPr/>
    </dgm:pt>
    <dgm:pt modelId="{141E5F88-961C-4AB5-8FF1-4AF5873E49C0}" type="pres">
      <dgm:prSet presAssocID="{C0D826FD-B342-42F0-B0CA-42570811057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7C39B194-C7B0-47AC-B076-74FD153BD3A7}" type="pres">
      <dgm:prSet presAssocID="{8CFF6362-3A62-42EF-9319-3C694DE8A25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DC80EA0-DA23-4C15-8ED3-1F30629EE05C}" type="pres">
      <dgm:prSet presAssocID="{DA531911-013F-46DB-AB8D-08F3E010D90A}" presName="compNode" presStyleCnt="0"/>
      <dgm:spPr/>
    </dgm:pt>
    <dgm:pt modelId="{066DE146-6124-4C1E-82F8-613294459F66}" type="pres">
      <dgm:prSet presAssocID="{DA531911-013F-46DB-AB8D-08F3E010D9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80BEA-5518-46B4-9255-3A4B115B79FB}" type="pres">
      <dgm:prSet presAssocID="{DA531911-013F-46DB-AB8D-08F3E010D90A}" presName="invisiNode" presStyleLbl="node1" presStyleIdx="1" presStyleCnt="4"/>
      <dgm:spPr/>
    </dgm:pt>
    <dgm:pt modelId="{27526593-EF36-4C68-AEEB-DDEB795ABDB7}" type="pres">
      <dgm:prSet presAssocID="{DA531911-013F-46DB-AB8D-08F3E010D90A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S"/>
        </a:p>
      </dgm:t>
    </dgm:pt>
    <dgm:pt modelId="{3BEE7995-8CD6-4EC6-B1DE-BBF6415E1DC7}" type="pres">
      <dgm:prSet presAssocID="{D2FA4AA8-CBAE-4944-803E-C78C8B03CDE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F55C967-4C39-479B-9DC3-ACA3F5224642}" type="pres">
      <dgm:prSet presAssocID="{354C3B34-3CC3-4B75-8F3B-2513B2A47363}" presName="compNode" presStyleCnt="0"/>
      <dgm:spPr/>
    </dgm:pt>
    <dgm:pt modelId="{CE9B257A-99DD-45EA-BA84-C85B9372EBE8}" type="pres">
      <dgm:prSet presAssocID="{354C3B34-3CC3-4B75-8F3B-2513B2A473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62D90-A3A6-40C6-B5D2-2CFD223ECD60}" type="pres">
      <dgm:prSet presAssocID="{354C3B34-3CC3-4B75-8F3B-2513B2A47363}" presName="invisiNode" presStyleLbl="node1" presStyleIdx="2" presStyleCnt="4"/>
      <dgm:spPr/>
    </dgm:pt>
    <dgm:pt modelId="{80DA967C-C5BD-4928-88DB-80D0347B8018}" type="pres">
      <dgm:prSet presAssocID="{354C3B34-3CC3-4B75-8F3B-2513B2A47363}" presName="imagNode" presStyleLbl="fgImgPlace1" presStyleIdx="2" presStyleCnt="4" custLinFactNeighborX="333" custLinFactNeighborY="63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/>
        </a:p>
      </dgm:t>
    </dgm:pt>
    <dgm:pt modelId="{1527518A-6FB5-4886-9379-AD81A231B0CD}" type="pres">
      <dgm:prSet presAssocID="{317823B5-81B3-46FE-AFF0-EEB6D31A40B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EC363B-BE2A-4BF3-90EE-3F64252AE5CB}" type="pres">
      <dgm:prSet presAssocID="{D676062A-F197-4152-BC51-7F16B9318D08}" presName="compNode" presStyleCnt="0"/>
      <dgm:spPr/>
    </dgm:pt>
    <dgm:pt modelId="{8A1DFC16-EE73-4D13-9425-C49A36533EDA}" type="pres">
      <dgm:prSet presAssocID="{D676062A-F197-4152-BC51-7F16B9318D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F0BA4-645B-438F-AC11-9EC3B596FB36}" type="pres">
      <dgm:prSet presAssocID="{D676062A-F197-4152-BC51-7F16B9318D08}" presName="invisiNode" presStyleLbl="node1" presStyleIdx="3" presStyleCnt="4"/>
      <dgm:spPr/>
    </dgm:pt>
    <dgm:pt modelId="{C4006DAE-8B03-497B-93D1-EFAC9976CCE5}" type="pres">
      <dgm:prSet presAssocID="{D676062A-F197-4152-BC51-7F16B9318D08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S"/>
        </a:p>
      </dgm:t>
    </dgm:pt>
  </dgm:ptLst>
  <dgm:cxnLst>
    <dgm:cxn modelId="{D30AEE09-5C33-4491-9B88-C6AC0538F370}" type="presOf" srcId="{C0D826FD-B342-42F0-B0CA-425708110576}" destId="{F1044183-B5EB-4DD6-BD61-27D3A0144FE4}" srcOrd="0" destOrd="0" presId="urn:microsoft.com/office/officeart/2005/8/layout/pList2#3"/>
    <dgm:cxn modelId="{593AA1BF-5277-4118-A008-FDF93239FEAA}" srcId="{AD798195-D9FF-426F-B043-B1FE6BBF1B33}" destId="{D676062A-F197-4152-BC51-7F16B9318D08}" srcOrd="3" destOrd="0" parTransId="{C10605C9-5491-4956-ADEA-03CC1320243C}" sibTransId="{8B77933C-6B9D-4BBB-8786-D1C3A221B263}"/>
    <dgm:cxn modelId="{A9A473AC-6D86-4B55-993B-7667C3B763EB}" type="presOf" srcId="{317823B5-81B3-46FE-AFF0-EEB6D31A40B3}" destId="{1527518A-6FB5-4886-9379-AD81A231B0CD}" srcOrd="0" destOrd="0" presId="urn:microsoft.com/office/officeart/2005/8/layout/pList2#3"/>
    <dgm:cxn modelId="{6B4553CA-5DCD-4D42-9D54-E0F40982B551}" type="presOf" srcId="{AD798195-D9FF-426F-B043-B1FE6BBF1B33}" destId="{CA7123FA-BEDE-4EFA-B8C8-390AF2444DA3}" srcOrd="0" destOrd="0" presId="urn:microsoft.com/office/officeart/2005/8/layout/pList2#3"/>
    <dgm:cxn modelId="{17F05B47-DA8B-4BD0-B024-A1A6FEC0DEE0}" srcId="{AD798195-D9FF-426F-B043-B1FE6BBF1B33}" destId="{354C3B34-3CC3-4B75-8F3B-2513B2A47363}" srcOrd="2" destOrd="0" parTransId="{6371EE7D-FBBD-4BFA-B041-C3F6C833FBE5}" sibTransId="{317823B5-81B3-46FE-AFF0-EEB6D31A40B3}"/>
    <dgm:cxn modelId="{8BB7FC0E-3B80-4AC6-A98A-E3E1F35570FD}" type="presOf" srcId="{354C3B34-3CC3-4B75-8F3B-2513B2A47363}" destId="{CE9B257A-99DD-45EA-BA84-C85B9372EBE8}" srcOrd="0" destOrd="0" presId="urn:microsoft.com/office/officeart/2005/8/layout/pList2#3"/>
    <dgm:cxn modelId="{199499B5-A6A7-4DAB-8B4A-924E2D3AD229}" type="presOf" srcId="{DA531911-013F-46DB-AB8D-08F3E010D90A}" destId="{066DE146-6124-4C1E-82F8-613294459F66}" srcOrd="0" destOrd="0" presId="urn:microsoft.com/office/officeart/2005/8/layout/pList2#3"/>
    <dgm:cxn modelId="{562B1B1A-B3DF-4155-BA0D-5AC09008992F}" type="presOf" srcId="{D676062A-F197-4152-BC51-7F16B9318D08}" destId="{8A1DFC16-EE73-4D13-9425-C49A36533EDA}" srcOrd="0" destOrd="0" presId="urn:microsoft.com/office/officeart/2005/8/layout/pList2#3"/>
    <dgm:cxn modelId="{28177C74-D747-4962-B55B-A5989E4E2E97}" srcId="{AD798195-D9FF-426F-B043-B1FE6BBF1B33}" destId="{C0D826FD-B342-42F0-B0CA-425708110576}" srcOrd="0" destOrd="0" parTransId="{79BC8063-27F0-4D91-B431-A672EF266F7C}" sibTransId="{8CFF6362-3A62-42EF-9319-3C694DE8A256}"/>
    <dgm:cxn modelId="{D1C7C6BD-97E9-4CF2-9F44-677DAE870779}" type="presOf" srcId="{D2FA4AA8-CBAE-4944-803E-C78C8B03CDE3}" destId="{3BEE7995-8CD6-4EC6-B1DE-BBF6415E1DC7}" srcOrd="0" destOrd="0" presId="urn:microsoft.com/office/officeart/2005/8/layout/pList2#3"/>
    <dgm:cxn modelId="{7DBAE236-31D7-45D3-81FF-F467AAEC797B}" srcId="{AD798195-D9FF-426F-B043-B1FE6BBF1B33}" destId="{DA531911-013F-46DB-AB8D-08F3E010D90A}" srcOrd="1" destOrd="0" parTransId="{0178EF97-B012-49EE-8695-D1F0E57EE953}" sibTransId="{D2FA4AA8-CBAE-4944-803E-C78C8B03CDE3}"/>
    <dgm:cxn modelId="{DE10E096-1326-4976-B372-3FCD4EB179E8}" type="presOf" srcId="{8CFF6362-3A62-42EF-9319-3C694DE8A256}" destId="{7C39B194-C7B0-47AC-B076-74FD153BD3A7}" srcOrd="0" destOrd="0" presId="urn:microsoft.com/office/officeart/2005/8/layout/pList2#3"/>
    <dgm:cxn modelId="{11CDC24A-2837-42A6-B462-B41C46208BD8}" type="presParOf" srcId="{CA7123FA-BEDE-4EFA-B8C8-390AF2444DA3}" destId="{6E3EAB25-97B0-47E1-A3DE-FD2170229556}" srcOrd="0" destOrd="0" presId="urn:microsoft.com/office/officeart/2005/8/layout/pList2#3"/>
    <dgm:cxn modelId="{230AF639-2005-4BB0-A0EC-82721EB43E2D}" type="presParOf" srcId="{CA7123FA-BEDE-4EFA-B8C8-390AF2444DA3}" destId="{83D2FD71-14D0-4C9E-872F-CBD3A88A830C}" srcOrd="1" destOrd="0" presId="urn:microsoft.com/office/officeart/2005/8/layout/pList2#3"/>
    <dgm:cxn modelId="{B594B4C4-C261-4F5E-A161-F4A8FFBC5C6D}" type="presParOf" srcId="{83D2FD71-14D0-4C9E-872F-CBD3A88A830C}" destId="{5771D34E-8922-4FBD-8DA9-A4D597A7CC91}" srcOrd="0" destOrd="0" presId="urn:microsoft.com/office/officeart/2005/8/layout/pList2#3"/>
    <dgm:cxn modelId="{5DD3AC44-5714-4FE2-8EEE-B45B834821F2}" type="presParOf" srcId="{5771D34E-8922-4FBD-8DA9-A4D597A7CC91}" destId="{F1044183-B5EB-4DD6-BD61-27D3A0144FE4}" srcOrd="0" destOrd="0" presId="urn:microsoft.com/office/officeart/2005/8/layout/pList2#3"/>
    <dgm:cxn modelId="{5B31FEE5-1A28-4643-82A4-AB8CE0763C6A}" type="presParOf" srcId="{5771D34E-8922-4FBD-8DA9-A4D597A7CC91}" destId="{EF2991AA-B525-47AC-968A-7A3ABC67B254}" srcOrd="1" destOrd="0" presId="urn:microsoft.com/office/officeart/2005/8/layout/pList2#3"/>
    <dgm:cxn modelId="{C01985AB-4117-416B-916F-FEDD81C6C280}" type="presParOf" srcId="{5771D34E-8922-4FBD-8DA9-A4D597A7CC91}" destId="{141E5F88-961C-4AB5-8FF1-4AF5873E49C0}" srcOrd="2" destOrd="0" presId="urn:microsoft.com/office/officeart/2005/8/layout/pList2#3"/>
    <dgm:cxn modelId="{A815A10B-3389-4020-8F44-AAA4B8828E4F}" type="presParOf" srcId="{83D2FD71-14D0-4C9E-872F-CBD3A88A830C}" destId="{7C39B194-C7B0-47AC-B076-74FD153BD3A7}" srcOrd="1" destOrd="0" presId="urn:microsoft.com/office/officeart/2005/8/layout/pList2#3"/>
    <dgm:cxn modelId="{BE5D6449-29A4-4DFD-9ED8-0E6244D70034}" type="presParOf" srcId="{83D2FD71-14D0-4C9E-872F-CBD3A88A830C}" destId="{9DC80EA0-DA23-4C15-8ED3-1F30629EE05C}" srcOrd="2" destOrd="0" presId="urn:microsoft.com/office/officeart/2005/8/layout/pList2#3"/>
    <dgm:cxn modelId="{4B219CEC-712A-4E5E-93D9-B508176D39B8}" type="presParOf" srcId="{9DC80EA0-DA23-4C15-8ED3-1F30629EE05C}" destId="{066DE146-6124-4C1E-82F8-613294459F66}" srcOrd="0" destOrd="0" presId="urn:microsoft.com/office/officeart/2005/8/layout/pList2#3"/>
    <dgm:cxn modelId="{62FB2334-5D34-4E51-B534-9707A1C5A585}" type="presParOf" srcId="{9DC80EA0-DA23-4C15-8ED3-1F30629EE05C}" destId="{BDB80BEA-5518-46B4-9255-3A4B115B79FB}" srcOrd="1" destOrd="0" presId="urn:microsoft.com/office/officeart/2005/8/layout/pList2#3"/>
    <dgm:cxn modelId="{E60999F5-EC37-49B1-83A6-77775535C63F}" type="presParOf" srcId="{9DC80EA0-DA23-4C15-8ED3-1F30629EE05C}" destId="{27526593-EF36-4C68-AEEB-DDEB795ABDB7}" srcOrd="2" destOrd="0" presId="urn:microsoft.com/office/officeart/2005/8/layout/pList2#3"/>
    <dgm:cxn modelId="{BE7EC8B4-2852-4F05-8D72-AC2785F591E9}" type="presParOf" srcId="{83D2FD71-14D0-4C9E-872F-CBD3A88A830C}" destId="{3BEE7995-8CD6-4EC6-B1DE-BBF6415E1DC7}" srcOrd="3" destOrd="0" presId="urn:microsoft.com/office/officeart/2005/8/layout/pList2#3"/>
    <dgm:cxn modelId="{16AE4E5E-A538-4B26-8DC0-6CAB04159275}" type="presParOf" srcId="{83D2FD71-14D0-4C9E-872F-CBD3A88A830C}" destId="{AF55C967-4C39-479B-9DC3-ACA3F5224642}" srcOrd="4" destOrd="0" presId="urn:microsoft.com/office/officeart/2005/8/layout/pList2#3"/>
    <dgm:cxn modelId="{F351D2CB-B517-40CA-B1DC-1EBD72B599B7}" type="presParOf" srcId="{AF55C967-4C39-479B-9DC3-ACA3F5224642}" destId="{CE9B257A-99DD-45EA-BA84-C85B9372EBE8}" srcOrd="0" destOrd="0" presId="urn:microsoft.com/office/officeart/2005/8/layout/pList2#3"/>
    <dgm:cxn modelId="{3C5DAF48-085B-47FB-BD87-A356A3CF0008}" type="presParOf" srcId="{AF55C967-4C39-479B-9DC3-ACA3F5224642}" destId="{53762D90-A3A6-40C6-B5D2-2CFD223ECD60}" srcOrd="1" destOrd="0" presId="urn:microsoft.com/office/officeart/2005/8/layout/pList2#3"/>
    <dgm:cxn modelId="{D01A1908-DBD5-4065-A1B4-2F07BF4663DD}" type="presParOf" srcId="{AF55C967-4C39-479B-9DC3-ACA3F5224642}" destId="{80DA967C-C5BD-4928-88DB-80D0347B8018}" srcOrd="2" destOrd="0" presId="urn:microsoft.com/office/officeart/2005/8/layout/pList2#3"/>
    <dgm:cxn modelId="{177707FC-E16A-4C5C-99E8-DAC627DDD4DA}" type="presParOf" srcId="{83D2FD71-14D0-4C9E-872F-CBD3A88A830C}" destId="{1527518A-6FB5-4886-9379-AD81A231B0CD}" srcOrd="5" destOrd="0" presId="urn:microsoft.com/office/officeart/2005/8/layout/pList2#3"/>
    <dgm:cxn modelId="{80776C08-1AAE-4D1E-B1DB-F00ECCE9ECC0}" type="presParOf" srcId="{83D2FD71-14D0-4C9E-872F-CBD3A88A830C}" destId="{30EC363B-BE2A-4BF3-90EE-3F64252AE5CB}" srcOrd="6" destOrd="0" presId="urn:microsoft.com/office/officeart/2005/8/layout/pList2#3"/>
    <dgm:cxn modelId="{D8A0CEBA-B597-4280-975E-EBF3345ACCD8}" type="presParOf" srcId="{30EC363B-BE2A-4BF3-90EE-3F64252AE5CB}" destId="{8A1DFC16-EE73-4D13-9425-C49A36533EDA}" srcOrd="0" destOrd="0" presId="urn:microsoft.com/office/officeart/2005/8/layout/pList2#3"/>
    <dgm:cxn modelId="{6D015BC0-3A3B-4789-BF7C-3DE4DE909F92}" type="presParOf" srcId="{30EC363B-BE2A-4BF3-90EE-3F64252AE5CB}" destId="{734F0BA4-645B-438F-AC11-9EC3B596FB36}" srcOrd="1" destOrd="0" presId="urn:microsoft.com/office/officeart/2005/8/layout/pList2#3"/>
    <dgm:cxn modelId="{E6D98C9C-C242-4EBA-9619-AC0655849E3F}" type="presParOf" srcId="{30EC363B-BE2A-4BF3-90EE-3F64252AE5CB}" destId="{C4006DAE-8B03-497B-93D1-EFAC9976CCE5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5472A9-80B7-48CC-B62A-FC25F8DFFDE2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C0BD57-E5DB-4D84-A659-04A781E3AB87}">
      <dgm:prSet/>
      <dgm:spPr/>
      <dgm:t>
        <a:bodyPr/>
        <a:lstStyle/>
        <a:p>
          <a:pPr rtl="0"/>
          <a:r>
            <a:rPr lang="es-ES" dirty="0" smtClean="0"/>
            <a:t>Lagrimas artificiales</a:t>
          </a:r>
        </a:p>
        <a:p>
          <a:pPr rtl="0"/>
          <a:r>
            <a:rPr lang="es-ES" dirty="0" smtClean="0"/>
            <a:t> ( </a:t>
          </a:r>
          <a:r>
            <a:rPr lang="es-ES" dirty="0" err="1" smtClean="0"/>
            <a:t>Viscofresh</a:t>
          </a:r>
          <a:r>
            <a:rPr lang="es-ES" dirty="0" smtClean="0"/>
            <a:t> 0,5 1%) </a:t>
          </a:r>
          <a:endParaRPr lang="es-ES" dirty="0"/>
        </a:p>
      </dgm:t>
    </dgm:pt>
    <dgm:pt modelId="{6ED5CF53-3774-41CF-B2CC-D38948E994C0}" type="parTrans" cxnId="{DE9F6004-0CC6-4331-B4A3-6ADBCAF3C908}">
      <dgm:prSet/>
      <dgm:spPr/>
      <dgm:t>
        <a:bodyPr/>
        <a:lstStyle/>
        <a:p>
          <a:endParaRPr lang="es-ES"/>
        </a:p>
      </dgm:t>
    </dgm:pt>
    <dgm:pt modelId="{FB8D4A8B-90FD-4542-B22E-620F7BF81C1F}" type="sibTrans" cxnId="{DE9F6004-0CC6-4331-B4A3-6ADBCAF3C908}">
      <dgm:prSet/>
      <dgm:spPr/>
      <dgm:t>
        <a:bodyPr/>
        <a:lstStyle/>
        <a:p>
          <a:endParaRPr lang="es-ES"/>
        </a:p>
      </dgm:t>
    </dgm:pt>
    <dgm:pt modelId="{DE742F0F-4B3D-44C9-B8CB-AA2979422B9E}">
      <dgm:prSet/>
      <dgm:spPr/>
      <dgm:t>
        <a:bodyPr/>
        <a:lstStyle/>
        <a:p>
          <a:pPr rtl="0"/>
          <a:r>
            <a:rPr lang="es-ES" smtClean="0"/>
            <a:t>Fotoprotección solar</a:t>
          </a:r>
          <a:endParaRPr lang="es-ES"/>
        </a:p>
      </dgm:t>
    </dgm:pt>
    <dgm:pt modelId="{F936CC21-F1D2-4E71-80E2-F74382CDE8CE}" type="parTrans" cxnId="{608A6CE9-13FA-4782-AD3C-B53AB0DCE593}">
      <dgm:prSet/>
      <dgm:spPr/>
      <dgm:t>
        <a:bodyPr/>
        <a:lstStyle/>
        <a:p>
          <a:endParaRPr lang="es-ES"/>
        </a:p>
      </dgm:t>
    </dgm:pt>
    <dgm:pt modelId="{163C52EA-05DF-4D99-82B3-AC07EFB804E9}" type="sibTrans" cxnId="{608A6CE9-13FA-4782-AD3C-B53AB0DCE593}">
      <dgm:prSet/>
      <dgm:spPr/>
      <dgm:t>
        <a:bodyPr/>
        <a:lstStyle/>
        <a:p>
          <a:endParaRPr lang="es-ES"/>
        </a:p>
      </dgm:t>
    </dgm:pt>
    <dgm:pt modelId="{9A688D06-CBFD-47A4-9155-D51A1C956588}">
      <dgm:prSet/>
      <dgm:spPr/>
      <dgm:t>
        <a:bodyPr/>
        <a:lstStyle/>
        <a:p>
          <a:pPr rtl="0"/>
          <a:r>
            <a:rPr lang="es-ES" dirty="0" smtClean="0"/>
            <a:t>Control de tensión </a:t>
          </a:r>
          <a:r>
            <a:rPr lang="es-ES" dirty="0" smtClean="0"/>
            <a:t>arterial : valorando necesidad de tratamiento </a:t>
          </a:r>
          <a:r>
            <a:rPr lang="es-ES" dirty="0" err="1" smtClean="0"/>
            <a:t>antihipertensivo</a:t>
          </a:r>
          <a:endParaRPr lang="es-ES" dirty="0"/>
        </a:p>
      </dgm:t>
    </dgm:pt>
    <dgm:pt modelId="{64DB4B0E-B335-4CA5-A15C-4D43706AF99A}" type="parTrans" cxnId="{6A8636CC-F1C6-479E-BDD0-44ECC7C41DA3}">
      <dgm:prSet/>
      <dgm:spPr/>
      <dgm:t>
        <a:bodyPr/>
        <a:lstStyle/>
        <a:p>
          <a:endParaRPr lang="es-ES"/>
        </a:p>
      </dgm:t>
    </dgm:pt>
    <dgm:pt modelId="{0D185109-F34C-4CDA-A0CC-3B28694AD319}" type="sibTrans" cxnId="{6A8636CC-F1C6-479E-BDD0-44ECC7C41DA3}">
      <dgm:prSet/>
      <dgm:spPr/>
      <dgm:t>
        <a:bodyPr/>
        <a:lstStyle/>
        <a:p>
          <a:endParaRPr lang="es-ES"/>
        </a:p>
      </dgm:t>
    </dgm:pt>
    <dgm:pt modelId="{54EDA005-E630-46B1-B1E3-10685409FB6A}">
      <dgm:prSet/>
      <dgm:spPr/>
      <dgm:t>
        <a:bodyPr/>
        <a:lstStyle/>
        <a:p>
          <a:pPr rtl="0"/>
          <a:r>
            <a:rPr lang="es-ES" dirty="0" smtClean="0"/>
            <a:t>Controles de </a:t>
          </a:r>
          <a:r>
            <a:rPr lang="es-ES" dirty="0" smtClean="0"/>
            <a:t>glucemia : pueden precisar pauta </a:t>
          </a:r>
          <a:r>
            <a:rPr lang="es-ES" smtClean="0"/>
            <a:t>de insulina</a:t>
          </a:r>
          <a:endParaRPr lang="es-ES"/>
        </a:p>
      </dgm:t>
    </dgm:pt>
    <dgm:pt modelId="{3D782C0B-1642-4244-9B8B-5EDF32A5A778}" type="parTrans" cxnId="{2BAE8C95-EF09-46A6-92BC-4941512D28C8}">
      <dgm:prSet/>
      <dgm:spPr/>
      <dgm:t>
        <a:bodyPr/>
        <a:lstStyle/>
        <a:p>
          <a:endParaRPr lang="es-ES"/>
        </a:p>
      </dgm:t>
    </dgm:pt>
    <dgm:pt modelId="{B1A4CBCC-0EE7-48DD-A28C-8665CECCE7F1}" type="sibTrans" cxnId="{2BAE8C95-EF09-46A6-92BC-4941512D28C8}">
      <dgm:prSet/>
      <dgm:spPr/>
      <dgm:t>
        <a:bodyPr/>
        <a:lstStyle/>
        <a:p>
          <a:endParaRPr lang="es-ES"/>
        </a:p>
      </dgm:t>
    </dgm:pt>
    <dgm:pt modelId="{5097F2F9-D6A9-45AA-8F46-336955666AE7}" type="pres">
      <dgm:prSet presAssocID="{825472A9-80B7-48CC-B62A-FC25F8DFFD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CCE32A-55A2-4D88-BB2D-8BBF5C8AF30F}" type="pres">
      <dgm:prSet presAssocID="{825472A9-80B7-48CC-B62A-FC25F8DFFDE2}" presName="bkgdShp" presStyleLbl="alignAccFollowNode1" presStyleIdx="0" presStyleCnt="1"/>
      <dgm:spPr/>
    </dgm:pt>
    <dgm:pt modelId="{A7C5CC17-6810-4893-A546-987A19B44E89}" type="pres">
      <dgm:prSet presAssocID="{825472A9-80B7-48CC-B62A-FC25F8DFFDE2}" presName="linComp" presStyleCnt="0"/>
      <dgm:spPr/>
    </dgm:pt>
    <dgm:pt modelId="{BA2F6B4B-0060-4A72-AE9E-4DF65AF9454A}" type="pres">
      <dgm:prSet presAssocID="{BCC0BD57-E5DB-4D84-A659-04A781E3AB87}" presName="compNode" presStyleCnt="0"/>
      <dgm:spPr/>
    </dgm:pt>
    <dgm:pt modelId="{C7E8A1C4-7CC9-485F-AF5B-AF225F01C4D7}" type="pres">
      <dgm:prSet presAssocID="{BCC0BD57-E5DB-4D84-A659-04A781E3AB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2EB6F-227B-4377-A8AE-D2BFDD90B2EA}" type="pres">
      <dgm:prSet presAssocID="{BCC0BD57-E5DB-4D84-A659-04A781E3AB87}" presName="invisiNode" presStyleLbl="node1" presStyleIdx="0" presStyleCnt="4"/>
      <dgm:spPr/>
    </dgm:pt>
    <dgm:pt modelId="{7C227991-85F7-4A7B-AC48-5CCCD4A8490F}" type="pres">
      <dgm:prSet presAssocID="{BCC0BD57-E5DB-4D84-A659-04A781E3AB8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F0F7051-78EC-4ED5-A27E-43032C3F3FEF}" type="pres">
      <dgm:prSet presAssocID="{FB8D4A8B-90FD-4542-B22E-620F7BF81C1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98039B5-7E3D-4119-B423-5A9125CF8091}" type="pres">
      <dgm:prSet presAssocID="{DE742F0F-4B3D-44C9-B8CB-AA2979422B9E}" presName="compNode" presStyleCnt="0"/>
      <dgm:spPr/>
    </dgm:pt>
    <dgm:pt modelId="{4A563649-C171-43C4-9DC9-9005C41AD7A1}" type="pres">
      <dgm:prSet presAssocID="{DE742F0F-4B3D-44C9-B8CB-AA2979422B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74000-5C76-4AEA-B640-AB0B3F91E6BF}" type="pres">
      <dgm:prSet presAssocID="{DE742F0F-4B3D-44C9-B8CB-AA2979422B9E}" presName="invisiNode" presStyleLbl="node1" presStyleIdx="1" presStyleCnt="4"/>
      <dgm:spPr/>
    </dgm:pt>
    <dgm:pt modelId="{5BDC4986-C7A3-4182-B252-6CD40CE3F430}" type="pres">
      <dgm:prSet presAssocID="{DE742F0F-4B3D-44C9-B8CB-AA2979422B9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76212C0-5DED-491A-B6D6-5441275D2CD0}" type="pres">
      <dgm:prSet presAssocID="{163C52EA-05DF-4D99-82B3-AC07EFB804E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47A59A5-37C2-453C-AC8B-1FBA91A636E9}" type="pres">
      <dgm:prSet presAssocID="{9A688D06-CBFD-47A4-9155-D51A1C956588}" presName="compNode" presStyleCnt="0"/>
      <dgm:spPr/>
    </dgm:pt>
    <dgm:pt modelId="{2A6DA504-E351-4C91-AB8F-EB6131B7B4C5}" type="pres">
      <dgm:prSet presAssocID="{9A688D06-CBFD-47A4-9155-D51A1C9565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83A99-7F76-499B-BE12-36CC871816A0}" type="pres">
      <dgm:prSet presAssocID="{9A688D06-CBFD-47A4-9155-D51A1C956588}" presName="invisiNode" presStyleLbl="node1" presStyleIdx="2" presStyleCnt="4"/>
      <dgm:spPr/>
    </dgm:pt>
    <dgm:pt modelId="{4C7326AE-10D8-4052-A900-956509925C0F}" type="pres">
      <dgm:prSet presAssocID="{9A688D06-CBFD-47A4-9155-D51A1C95658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5DB3C312-F46D-47C2-AF61-6CA47E16CDB7}" type="pres">
      <dgm:prSet presAssocID="{0D185109-F34C-4CDA-A0CC-3B28694AD31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438BAF8-5089-44A3-A088-1EFB7CD1CCDE}" type="pres">
      <dgm:prSet presAssocID="{54EDA005-E630-46B1-B1E3-10685409FB6A}" presName="compNode" presStyleCnt="0"/>
      <dgm:spPr/>
    </dgm:pt>
    <dgm:pt modelId="{8CC54408-F9B2-4A16-80C2-2AE0E8BC8F6C}" type="pres">
      <dgm:prSet presAssocID="{54EDA005-E630-46B1-B1E3-10685409FB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6D968-7423-41D1-A217-1350A43DE8EB}" type="pres">
      <dgm:prSet presAssocID="{54EDA005-E630-46B1-B1E3-10685409FB6A}" presName="invisiNode" presStyleLbl="node1" presStyleIdx="3" presStyleCnt="4"/>
      <dgm:spPr/>
    </dgm:pt>
    <dgm:pt modelId="{E5582A77-1807-4537-B535-25A4B829331D}" type="pres">
      <dgm:prSet presAssocID="{54EDA005-E630-46B1-B1E3-10685409FB6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A912270-C473-4ECF-B2D6-FCDD18E66CB5}" type="presOf" srcId="{9A688D06-CBFD-47A4-9155-D51A1C956588}" destId="{2A6DA504-E351-4C91-AB8F-EB6131B7B4C5}" srcOrd="0" destOrd="0" presId="urn:microsoft.com/office/officeart/2005/8/layout/pList2#4"/>
    <dgm:cxn modelId="{608A6CE9-13FA-4782-AD3C-B53AB0DCE593}" srcId="{825472A9-80B7-48CC-B62A-FC25F8DFFDE2}" destId="{DE742F0F-4B3D-44C9-B8CB-AA2979422B9E}" srcOrd="1" destOrd="0" parTransId="{F936CC21-F1D2-4E71-80E2-F74382CDE8CE}" sibTransId="{163C52EA-05DF-4D99-82B3-AC07EFB804E9}"/>
    <dgm:cxn modelId="{728FCA93-F4BE-433B-B943-9AD7F15B8FF4}" type="presOf" srcId="{825472A9-80B7-48CC-B62A-FC25F8DFFDE2}" destId="{5097F2F9-D6A9-45AA-8F46-336955666AE7}" srcOrd="0" destOrd="0" presId="urn:microsoft.com/office/officeart/2005/8/layout/pList2#4"/>
    <dgm:cxn modelId="{375DF250-FAC9-49D3-940F-FF5C4BE9B934}" type="presOf" srcId="{DE742F0F-4B3D-44C9-B8CB-AA2979422B9E}" destId="{4A563649-C171-43C4-9DC9-9005C41AD7A1}" srcOrd="0" destOrd="0" presId="urn:microsoft.com/office/officeart/2005/8/layout/pList2#4"/>
    <dgm:cxn modelId="{6A8636CC-F1C6-479E-BDD0-44ECC7C41DA3}" srcId="{825472A9-80B7-48CC-B62A-FC25F8DFFDE2}" destId="{9A688D06-CBFD-47A4-9155-D51A1C956588}" srcOrd="2" destOrd="0" parTransId="{64DB4B0E-B335-4CA5-A15C-4D43706AF99A}" sibTransId="{0D185109-F34C-4CDA-A0CC-3B28694AD319}"/>
    <dgm:cxn modelId="{A731C331-DB9E-47FD-ABF6-DE9F272EB1B7}" type="presOf" srcId="{FB8D4A8B-90FD-4542-B22E-620F7BF81C1F}" destId="{2F0F7051-78EC-4ED5-A27E-43032C3F3FEF}" srcOrd="0" destOrd="0" presId="urn:microsoft.com/office/officeart/2005/8/layout/pList2#4"/>
    <dgm:cxn modelId="{77F935CD-BD1C-4386-AB5C-A7E613D42023}" type="presOf" srcId="{BCC0BD57-E5DB-4D84-A659-04A781E3AB87}" destId="{C7E8A1C4-7CC9-485F-AF5B-AF225F01C4D7}" srcOrd="0" destOrd="0" presId="urn:microsoft.com/office/officeart/2005/8/layout/pList2#4"/>
    <dgm:cxn modelId="{28ED5C6C-B4A9-45C1-950C-775568C76439}" type="presOf" srcId="{0D185109-F34C-4CDA-A0CC-3B28694AD319}" destId="{5DB3C312-F46D-47C2-AF61-6CA47E16CDB7}" srcOrd="0" destOrd="0" presId="urn:microsoft.com/office/officeart/2005/8/layout/pList2#4"/>
    <dgm:cxn modelId="{B289EF27-3541-4E67-B619-35196F7F40F2}" type="presOf" srcId="{163C52EA-05DF-4D99-82B3-AC07EFB804E9}" destId="{676212C0-5DED-491A-B6D6-5441275D2CD0}" srcOrd="0" destOrd="0" presId="urn:microsoft.com/office/officeart/2005/8/layout/pList2#4"/>
    <dgm:cxn modelId="{231BBFF0-76ED-4CA0-846A-AA0CDF9749D3}" type="presOf" srcId="{54EDA005-E630-46B1-B1E3-10685409FB6A}" destId="{8CC54408-F9B2-4A16-80C2-2AE0E8BC8F6C}" srcOrd="0" destOrd="0" presId="urn:microsoft.com/office/officeart/2005/8/layout/pList2#4"/>
    <dgm:cxn modelId="{DE9F6004-0CC6-4331-B4A3-6ADBCAF3C908}" srcId="{825472A9-80B7-48CC-B62A-FC25F8DFFDE2}" destId="{BCC0BD57-E5DB-4D84-A659-04A781E3AB87}" srcOrd="0" destOrd="0" parTransId="{6ED5CF53-3774-41CF-B2CC-D38948E994C0}" sibTransId="{FB8D4A8B-90FD-4542-B22E-620F7BF81C1F}"/>
    <dgm:cxn modelId="{2BAE8C95-EF09-46A6-92BC-4941512D28C8}" srcId="{825472A9-80B7-48CC-B62A-FC25F8DFFDE2}" destId="{54EDA005-E630-46B1-B1E3-10685409FB6A}" srcOrd="3" destOrd="0" parTransId="{3D782C0B-1642-4244-9B8B-5EDF32A5A778}" sibTransId="{B1A4CBCC-0EE7-48DD-A28C-8665CECCE7F1}"/>
    <dgm:cxn modelId="{A40B9464-61A1-45E7-A472-CF9E2A96D78D}" type="presParOf" srcId="{5097F2F9-D6A9-45AA-8F46-336955666AE7}" destId="{46CCE32A-55A2-4D88-BB2D-8BBF5C8AF30F}" srcOrd="0" destOrd="0" presId="urn:microsoft.com/office/officeart/2005/8/layout/pList2#4"/>
    <dgm:cxn modelId="{8920930D-83C0-400A-A0FA-B446A9AFA1BC}" type="presParOf" srcId="{5097F2F9-D6A9-45AA-8F46-336955666AE7}" destId="{A7C5CC17-6810-4893-A546-987A19B44E89}" srcOrd="1" destOrd="0" presId="urn:microsoft.com/office/officeart/2005/8/layout/pList2#4"/>
    <dgm:cxn modelId="{3FEFDE86-A720-4D43-A089-23AA66ECB18A}" type="presParOf" srcId="{A7C5CC17-6810-4893-A546-987A19B44E89}" destId="{BA2F6B4B-0060-4A72-AE9E-4DF65AF9454A}" srcOrd="0" destOrd="0" presId="urn:microsoft.com/office/officeart/2005/8/layout/pList2#4"/>
    <dgm:cxn modelId="{1BF3325E-57F0-49CB-9043-7304A00228C2}" type="presParOf" srcId="{BA2F6B4B-0060-4A72-AE9E-4DF65AF9454A}" destId="{C7E8A1C4-7CC9-485F-AF5B-AF225F01C4D7}" srcOrd="0" destOrd="0" presId="urn:microsoft.com/office/officeart/2005/8/layout/pList2#4"/>
    <dgm:cxn modelId="{4E26B514-5988-476C-B74B-4CB412E3931B}" type="presParOf" srcId="{BA2F6B4B-0060-4A72-AE9E-4DF65AF9454A}" destId="{1D92EB6F-227B-4377-A8AE-D2BFDD90B2EA}" srcOrd="1" destOrd="0" presId="urn:microsoft.com/office/officeart/2005/8/layout/pList2#4"/>
    <dgm:cxn modelId="{1F96C261-073E-433F-B692-F60331D2BE1F}" type="presParOf" srcId="{BA2F6B4B-0060-4A72-AE9E-4DF65AF9454A}" destId="{7C227991-85F7-4A7B-AC48-5CCCD4A8490F}" srcOrd="2" destOrd="0" presId="urn:microsoft.com/office/officeart/2005/8/layout/pList2#4"/>
    <dgm:cxn modelId="{142E7C77-E07A-4579-9F3C-05C4EE100D12}" type="presParOf" srcId="{A7C5CC17-6810-4893-A546-987A19B44E89}" destId="{2F0F7051-78EC-4ED5-A27E-43032C3F3FEF}" srcOrd="1" destOrd="0" presId="urn:microsoft.com/office/officeart/2005/8/layout/pList2#4"/>
    <dgm:cxn modelId="{282B7F31-236F-44C4-B205-23FF411C88E1}" type="presParOf" srcId="{A7C5CC17-6810-4893-A546-987A19B44E89}" destId="{198039B5-7E3D-4119-B423-5A9125CF8091}" srcOrd="2" destOrd="0" presId="urn:microsoft.com/office/officeart/2005/8/layout/pList2#4"/>
    <dgm:cxn modelId="{4A5C9F84-EC79-4F56-A0FA-9FB10D255972}" type="presParOf" srcId="{198039B5-7E3D-4119-B423-5A9125CF8091}" destId="{4A563649-C171-43C4-9DC9-9005C41AD7A1}" srcOrd="0" destOrd="0" presId="urn:microsoft.com/office/officeart/2005/8/layout/pList2#4"/>
    <dgm:cxn modelId="{EB8AD0F2-8381-4CCC-9BD7-6F35C35D5E4B}" type="presParOf" srcId="{198039B5-7E3D-4119-B423-5A9125CF8091}" destId="{71F74000-5C76-4AEA-B640-AB0B3F91E6BF}" srcOrd="1" destOrd="0" presId="urn:microsoft.com/office/officeart/2005/8/layout/pList2#4"/>
    <dgm:cxn modelId="{E72AC8C2-51D1-43FC-B02A-33C2B67858FE}" type="presParOf" srcId="{198039B5-7E3D-4119-B423-5A9125CF8091}" destId="{5BDC4986-C7A3-4182-B252-6CD40CE3F430}" srcOrd="2" destOrd="0" presId="urn:microsoft.com/office/officeart/2005/8/layout/pList2#4"/>
    <dgm:cxn modelId="{27C4EAF3-E990-459A-B21B-318B1945FD62}" type="presParOf" srcId="{A7C5CC17-6810-4893-A546-987A19B44E89}" destId="{676212C0-5DED-491A-B6D6-5441275D2CD0}" srcOrd="3" destOrd="0" presId="urn:microsoft.com/office/officeart/2005/8/layout/pList2#4"/>
    <dgm:cxn modelId="{6851FEF1-E964-4E50-B3E8-EEAFEE4A41E3}" type="presParOf" srcId="{A7C5CC17-6810-4893-A546-987A19B44E89}" destId="{647A59A5-37C2-453C-AC8B-1FBA91A636E9}" srcOrd="4" destOrd="0" presId="urn:microsoft.com/office/officeart/2005/8/layout/pList2#4"/>
    <dgm:cxn modelId="{ECF2A0BC-FF0E-4523-8172-56F2502FD179}" type="presParOf" srcId="{647A59A5-37C2-453C-AC8B-1FBA91A636E9}" destId="{2A6DA504-E351-4C91-AB8F-EB6131B7B4C5}" srcOrd="0" destOrd="0" presId="urn:microsoft.com/office/officeart/2005/8/layout/pList2#4"/>
    <dgm:cxn modelId="{DAC9088D-5145-4F6D-AEF9-E79DDF6270BF}" type="presParOf" srcId="{647A59A5-37C2-453C-AC8B-1FBA91A636E9}" destId="{73D83A99-7F76-499B-BE12-36CC871816A0}" srcOrd="1" destOrd="0" presId="urn:microsoft.com/office/officeart/2005/8/layout/pList2#4"/>
    <dgm:cxn modelId="{12B656BB-28CB-4264-94FC-54D6D694C907}" type="presParOf" srcId="{647A59A5-37C2-453C-AC8B-1FBA91A636E9}" destId="{4C7326AE-10D8-4052-A900-956509925C0F}" srcOrd="2" destOrd="0" presId="urn:microsoft.com/office/officeart/2005/8/layout/pList2#4"/>
    <dgm:cxn modelId="{997AF8B1-9B09-4B49-B086-7A879FB29FCB}" type="presParOf" srcId="{A7C5CC17-6810-4893-A546-987A19B44E89}" destId="{5DB3C312-F46D-47C2-AF61-6CA47E16CDB7}" srcOrd="5" destOrd="0" presId="urn:microsoft.com/office/officeart/2005/8/layout/pList2#4"/>
    <dgm:cxn modelId="{67885CEC-9F0F-43F2-9056-791CFAF09F6A}" type="presParOf" srcId="{A7C5CC17-6810-4893-A546-987A19B44E89}" destId="{5438BAF8-5089-44A3-A088-1EFB7CD1CCDE}" srcOrd="6" destOrd="0" presId="urn:microsoft.com/office/officeart/2005/8/layout/pList2#4"/>
    <dgm:cxn modelId="{FAFFECF0-8575-4462-9BF6-230035E5EBA0}" type="presParOf" srcId="{5438BAF8-5089-44A3-A088-1EFB7CD1CCDE}" destId="{8CC54408-F9B2-4A16-80C2-2AE0E8BC8F6C}" srcOrd="0" destOrd="0" presId="urn:microsoft.com/office/officeart/2005/8/layout/pList2#4"/>
    <dgm:cxn modelId="{CB3F6433-BED0-4E9E-A44C-2F19794E2F4F}" type="presParOf" srcId="{5438BAF8-5089-44A3-A088-1EFB7CD1CCDE}" destId="{5A86D968-7423-41D1-A217-1350A43DE8EB}" srcOrd="1" destOrd="0" presId="urn:microsoft.com/office/officeart/2005/8/layout/pList2#4"/>
    <dgm:cxn modelId="{EFF71E8D-57EC-48C7-842C-C5519F005569}" type="presParOf" srcId="{5438BAF8-5089-44A3-A088-1EFB7CD1CCDE}" destId="{E5582A77-1807-4537-B535-25A4B829331D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4E6952-3AAF-4EF8-B49F-778D12DC3C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S"/>
        </a:p>
      </dgm:t>
    </dgm:pt>
    <dgm:pt modelId="{4245155D-5C56-4500-89A1-F03B106AABAD}">
      <dgm:prSet/>
      <dgm:spPr/>
      <dgm:t>
        <a:bodyPr/>
        <a:lstStyle/>
        <a:p>
          <a:pPr rtl="0"/>
          <a:r>
            <a:rPr lang="es-ES" dirty="0" smtClean="0"/>
            <a:t>LA EICR crónica condiciona la calidad de vida de los pacientes trasplantados</a:t>
          </a:r>
          <a:endParaRPr lang="es-ES" dirty="0"/>
        </a:p>
      </dgm:t>
    </dgm:pt>
    <dgm:pt modelId="{D5158F03-CB84-46CC-BD6D-274D75B3E4BF}" type="parTrans" cxnId="{845D3C68-D835-404E-969D-61DEFC912197}">
      <dgm:prSet/>
      <dgm:spPr/>
      <dgm:t>
        <a:bodyPr/>
        <a:lstStyle/>
        <a:p>
          <a:endParaRPr lang="es-ES"/>
        </a:p>
      </dgm:t>
    </dgm:pt>
    <dgm:pt modelId="{BC05452C-14BA-4238-A8C5-9C3727BEFE6F}" type="sibTrans" cxnId="{845D3C68-D835-404E-969D-61DEFC912197}">
      <dgm:prSet/>
      <dgm:spPr/>
      <dgm:t>
        <a:bodyPr/>
        <a:lstStyle/>
        <a:p>
          <a:endParaRPr lang="es-ES"/>
        </a:p>
      </dgm:t>
    </dgm:pt>
    <dgm:pt modelId="{EC91B4A5-55F9-45B8-99E6-7EBF745112D9}">
      <dgm:prSet/>
      <dgm:spPr/>
      <dgm:t>
        <a:bodyPr/>
        <a:lstStyle/>
        <a:p>
          <a:pPr rtl="0"/>
          <a:r>
            <a:rPr lang="es-ES" smtClean="0"/>
            <a:t>Precisa de un equipo multidisciplinario para su control y tratamiento</a:t>
          </a:r>
          <a:endParaRPr lang="es-ES"/>
        </a:p>
      </dgm:t>
    </dgm:pt>
    <dgm:pt modelId="{0D3F7EBB-6E7E-4099-8A44-80E9A1474D8E}" type="parTrans" cxnId="{352416E2-F4FB-49A7-8C4D-2D643CCC86DB}">
      <dgm:prSet/>
      <dgm:spPr/>
      <dgm:t>
        <a:bodyPr/>
        <a:lstStyle/>
        <a:p>
          <a:endParaRPr lang="es-ES"/>
        </a:p>
      </dgm:t>
    </dgm:pt>
    <dgm:pt modelId="{A308259E-7E7B-44E3-9E84-E9537676B390}" type="sibTrans" cxnId="{352416E2-F4FB-49A7-8C4D-2D643CCC86DB}">
      <dgm:prSet/>
      <dgm:spPr/>
      <dgm:t>
        <a:bodyPr/>
        <a:lstStyle/>
        <a:p>
          <a:endParaRPr lang="es-ES"/>
        </a:p>
      </dgm:t>
    </dgm:pt>
    <dgm:pt modelId="{2407A29C-F047-40FE-8340-E46F44C2E8FF}">
      <dgm:prSet/>
      <dgm:spPr/>
      <dgm:t>
        <a:bodyPr/>
        <a:lstStyle/>
        <a:p>
          <a:pPr rtl="0"/>
          <a:r>
            <a:rPr lang="es-ES" smtClean="0"/>
            <a:t>Es imprescindible la formación del personal de enfermería en las consultas de trasplante para la correcta valoración de los síntomas y signos de EICR </a:t>
          </a:r>
          <a:endParaRPr lang="es-ES"/>
        </a:p>
      </dgm:t>
    </dgm:pt>
    <dgm:pt modelId="{0865583A-2846-4EC5-8073-1F50D9762F1A}" type="parTrans" cxnId="{E183EADC-9C69-4E5B-93B7-25AAC059E9CA}">
      <dgm:prSet/>
      <dgm:spPr/>
      <dgm:t>
        <a:bodyPr/>
        <a:lstStyle/>
        <a:p>
          <a:endParaRPr lang="es-ES"/>
        </a:p>
      </dgm:t>
    </dgm:pt>
    <dgm:pt modelId="{F06AB410-168B-4E8E-AE34-E0C4BC36C12E}" type="sibTrans" cxnId="{E183EADC-9C69-4E5B-93B7-25AAC059E9CA}">
      <dgm:prSet/>
      <dgm:spPr/>
      <dgm:t>
        <a:bodyPr/>
        <a:lstStyle/>
        <a:p>
          <a:endParaRPr lang="es-ES"/>
        </a:p>
      </dgm:t>
    </dgm:pt>
    <dgm:pt modelId="{F41A42A9-F532-4524-B4BC-9B3357778D08}" type="pres">
      <dgm:prSet presAssocID="{C24E6952-3AAF-4EF8-B49F-778D12DC3C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DC8C2E1-AAC0-43B4-AC7C-20EC8A17132C}" type="pres">
      <dgm:prSet presAssocID="{C24E6952-3AAF-4EF8-B49F-778D12DC3C82}" presName="Name1" presStyleCnt="0"/>
      <dgm:spPr/>
    </dgm:pt>
    <dgm:pt modelId="{BB2CAA60-9A0D-4915-87D0-47029C0E6833}" type="pres">
      <dgm:prSet presAssocID="{C24E6952-3AAF-4EF8-B49F-778D12DC3C82}" presName="cycle" presStyleCnt="0"/>
      <dgm:spPr/>
    </dgm:pt>
    <dgm:pt modelId="{03A975DF-B4A3-4B4E-8DA8-8EACDA0C3570}" type="pres">
      <dgm:prSet presAssocID="{C24E6952-3AAF-4EF8-B49F-778D12DC3C82}" presName="srcNode" presStyleLbl="node1" presStyleIdx="0" presStyleCnt="3"/>
      <dgm:spPr/>
    </dgm:pt>
    <dgm:pt modelId="{FD9A62D7-0BBE-40BC-8532-C1B24FC3B85C}" type="pres">
      <dgm:prSet presAssocID="{C24E6952-3AAF-4EF8-B49F-778D12DC3C82}" presName="conn" presStyleLbl="parChTrans1D2" presStyleIdx="0" presStyleCnt="1"/>
      <dgm:spPr/>
      <dgm:t>
        <a:bodyPr/>
        <a:lstStyle/>
        <a:p>
          <a:endParaRPr lang="es-ES"/>
        </a:p>
      </dgm:t>
    </dgm:pt>
    <dgm:pt modelId="{BB03F966-BE51-40DB-AA56-757744789FC8}" type="pres">
      <dgm:prSet presAssocID="{C24E6952-3AAF-4EF8-B49F-778D12DC3C82}" presName="extraNode" presStyleLbl="node1" presStyleIdx="0" presStyleCnt="3"/>
      <dgm:spPr/>
    </dgm:pt>
    <dgm:pt modelId="{332C663E-8DD1-4641-A568-049B39170202}" type="pres">
      <dgm:prSet presAssocID="{C24E6952-3AAF-4EF8-B49F-778D12DC3C82}" presName="dstNode" presStyleLbl="node1" presStyleIdx="0" presStyleCnt="3"/>
      <dgm:spPr/>
    </dgm:pt>
    <dgm:pt modelId="{6EE4CD0C-7C76-4B12-BB26-81A3334B8C6E}" type="pres">
      <dgm:prSet presAssocID="{4245155D-5C56-4500-89A1-F03B106AAB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DE50D-DF55-4E4B-8B32-26C2DBEBBFF2}" type="pres">
      <dgm:prSet presAssocID="{4245155D-5C56-4500-89A1-F03B106AABAD}" presName="accent_1" presStyleCnt="0"/>
      <dgm:spPr/>
    </dgm:pt>
    <dgm:pt modelId="{A890374A-7C19-45AA-BBC2-789A902D3E77}" type="pres">
      <dgm:prSet presAssocID="{4245155D-5C56-4500-89A1-F03B106AABAD}" presName="accentRepeatNode" presStyleLbl="solidFgAcc1" presStyleIdx="0" presStyleCnt="3"/>
      <dgm:spPr/>
    </dgm:pt>
    <dgm:pt modelId="{378CFEC3-60B7-40F8-A4F5-D301ADFE5AC5}" type="pres">
      <dgm:prSet presAssocID="{EC91B4A5-55F9-45B8-99E6-7EBF745112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0983CC-81D4-44DE-86FC-27BD9F230E1D}" type="pres">
      <dgm:prSet presAssocID="{EC91B4A5-55F9-45B8-99E6-7EBF745112D9}" presName="accent_2" presStyleCnt="0"/>
      <dgm:spPr/>
    </dgm:pt>
    <dgm:pt modelId="{81CA655C-236F-4FCF-9394-C0A4F286DC28}" type="pres">
      <dgm:prSet presAssocID="{EC91B4A5-55F9-45B8-99E6-7EBF745112D9}" presName="accentRepeatNode" presStyleLbl="solidFgAcc1" presStyleIdx="1" presStyleCnt="3"/>
      <dgm:spPr/>
    </dgm:pt>
    <dgm:pt modelId="{A472442D-939A-47D8-8227-4CB2B0C09405}" type="pres">
      <dgm:prSet presAssocID="{2407A29C-F047-40FE-8340-E46F44C2E8F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513B5-59AE-4A71-8A1F-4307DB38209A}" type="pres">
      <dgm:prSet presAssocID="{2407A29C-F047-40FE-8340-E46F44C2E8FF}" presName="accent_3" presStyleCnt="0"/>
      <dgm:spPr/>
    </dgm:pt>
    <dgm:pt modelId="{65CEA767-EE6C-4F6F-B4EE-70A0E5778E51}" type="pres">
      <dgm:prSet presAssocID="{2407A29C-F047-40FE-8340-E46F44C2E8FF}" presName="accentRepeatNode" presStyleLbl="solidFgAcc1" presStyleIdx="2" presStyleCnt="3"/>
      <dgm:spPr/>
    </dgm:pt>
  </dgm:ptLst>
  <dgm:cxnLst>
    <dgm:cxn modelId="{17971F34-5CE5-4B38-98F3-12C40B0E361F}" type="presOf" srcId="{2407A29C-F047-40FE-8340-E46F44C2E8FF}" destId="{A472442D-939A-47D8-8227-4CB2B0C09405}" srcOrd="0" destOrd="0" presId="urn:microsoft.com/office/officeart/2008/layout/VerticalCurvedList"/>
    <dgm:cxn modelId="{B52F1124-8B39-4C26-B8AF-E5EBD8F06129}" type="presOf" srcId="{C24E6952-3AAF-4EF8-B49F-778D12DC3C82}" destId="{F41A42A9-F532-4524-B4BC-9B3357778D08}" srcOrd="0" destOrd="0" presId="urn:microsoft.com/office/officeart/2008/layout/VerticalCurvedList"/>
    <dgm:cxn modelId="{352416E2-F4FB-49A7-8C4D-2D643CCC86DB}" srcId="{C24E6952-3AAF-4EF8-B49F-778D12DC3C82}" destId="{EC91B4A5-55F9-45B8-99E6-7EBF745112D9}" srcOrd="1" destOrd="0" parTransId="{0D3F7EBB-6E7E-4099-8A44-80E9A1474D8E}" sibTransId="{A308259E-7E7B-44E3-9E84-E9537676B390}"/>
    <dgm:cxn modelId="{845D3C68-D835-404E-969D-61DEFC912197}" srcId="{C24E6952-3AAF-4EF8-B49F-778D12DC3C82}" destId="{4245155D-5C56-4500-89A1-F03B106AABAD}" srcOrd="0" destOrd="0" parTransId="{D5158F03-CB84-46CC-BD6D-274D75B3E4BF}" sibTransId="{BC05452C-14BA-4238-A8C5-9C3727BEFE6F}"/>
    <dgm:cxn modelId="{08811FD9-DB03-43E0-8335-635FCF6B8288}" type="presOf" srcId="{EC91B4A5-55F9-45B8-99E6-7EBF745112D9}" destId="{378CFEC3-60B7-40F8-A4F5-D301ADFE5AC5}" srcOrd="0" destOrd="0" presId="urn:microsoft.com/office/officeart/2008/layout/VerticalCurvedList"/>
    <dgm:cxn modelId="{0A7AF3CA-F5D9-4B65-9CBA-86E973FA94E1}" type="presOf" srcId="{BC05452C-14BA-4238-A8C5-9C3727BEFE6F}" destId="{FD9A62D7-0BBE-40BC-8532-C1B24FC3B85C}" srcOrd="0" destOrd="0" presId="urn:microsoft.com/office/officeart/2008/layout/VerticalCurvedList"/>
    <dgm:cxn modelId="{E183EADC-9C69-4E5B-93B7-25AAC059E9CA}" srcId="{C24E6952-3AAF-4EF8-B49F-778D12DC3C82}" destId="{2407A29C-F047-40FE-8340-E46F44C2E8FF}" srcOrd="2" destOrd="0" parTransId="{0865583A-2846-4EC5-8073-1F50D9762F1A}" sibTransId="{F06AB410-168B-4E8E-AE34-E0C4BC36C12E}"/>
    <dgm:cxn modelId="{D9910B4B-624A-4333-9B99-C6F5216B8DC2}" type="presOf" srcId="{4245155D-5C56-4500-89A1-F03B106AABAD}" destId="{6EE4CD0C-7C76-4B12-BB26-81A3334B8C6E}" srcOrd="0" destOrd="0" presId="urn:microsoft.com/office/officeart/2008/layout/VerticalCurvedList"/>
    <dgm:cxn modelId="{48754BF9-BF1E-41E6-8944-B886BD01DEB4}" type="presParOf" srcId="{F41A42A9-F532-4524-B4BC-9B3357778D08}" destId="{2DC8C2E1-AAC0-43B4-AC7C-20EC8A17132C}" srcOrd="0" destOrd="0" presId="urn:microsoft.com/office/officeart/2008/layout/VerticalCurvedList"/>
    <dgm:cxn modelId="{C9BF7949-E5C4-4431-87D0-2BD58230800C}" type="presParOf" srcId="{2DC8C2E1-AAC0-43B4-AC7C-20EC8A17132C}" destId="{BB2CAA60-9A0D-4915-87D0-47029C0E6833}" srcOrd="0" destOrd="0" presId="urn:microsoft.com/office/officeart/2008/layout/VerticalCurvedList"/>
    <dgm:cxn modelId="{FF80EEA1-7693-4D16-AA80-B9407CB013EE}" type="presParOf" srcId="{BB2CAA60-9A0D-4915-87D0-47029C0E6833}" destId="{03A975DF-B4A3-4B4E-8DA8-8EACDA0C3570}" srcOrd="0" destOrd="0" presId="urn:microsoft.com/office/officeart/2008/layout/VerticalCurvedList"/>
    <dgm:cxn modelId="{CBB1FDFE-7C10-42AA-BF59-79CEA2609F92}" type="presParOf" srcId="{BB2CAA60-9A0D-4915-87D0-47029C0E6833}" destId="{FD9A62D7-0BBE-40BC-8532-C1B24FC3B85C}" srcOrd="1" destOrd="0" presId="urn:microsoft.com/office/officeart/2008/layout/VerticalCurvedList"/>
    <dgm:cxn modelId="{DB08B4E1-A7FA-4DBE-A8E6-166732E7B9D1}" type="presParOf" srcId="{BB2CAA60-9A0D-4915-87D0-47029C0E6833}" destId="{BB03F966-BE51-40DB-AA56-757744789FC8}" srcOrd="2" destOrd="0" presId="urn:microsoft.com/office/officeart/2008/layout/VerticalCurvedList"/>
    <dgm:cxn modelId="{4D58B70B-80BF-4977-BAEC-DFAD1A854C6E}" type="presParOf" srcId="{BB2CAA60-9A0D-4915-87D0-47029C0E6833}" destId="{332C663E-8DD1-4641-A568-049B39170202}" srcOrd="3" destOrd="0" presId="urn:microsoft.com/office/officeart/2008/layout/VerticalCurvedList"/>
    <dgm:cxn modelId="{1AFF8EAE-BBD1-4A64-B472-4B4D882C7F56}" type="presParOf" srcId="{2DC8C2E1-AAC0-43B4-AC7C-20EC8A17132C}" destId="{6EE4CD0C-7C76-4B12-BB26-81A3334B8C6E}" srcOrd="1" destOrd="0" presId="urn:microsoft.com/office/officeart/2008/layout/VerticalCurvedList"/>
    <dgm:cxn modelId="{B3FDC729-6E64-40B6-9FFA-74C312E58CF5}" type="presParOf" srcId="{2DC8C2E1-AAC0-43B4-AC7C-20EC8A17132C}" destId="{E92DE50D-DF55-4E4B-8B32-26C2DBEBBFF2}" srcOrd="2" destOrd="0" presId="urn:microsoft.com/office/officeart/2008/layout/VerticalCurvedList"/>
    <dgm:cxn modelId="{1B783060-21F0-42F4-8656-99885DBE35F1}" type="presParOf" srcId="{E92DE50D-DF55-4E4B-8B32-26C2DBEBBFF2}" destId="{A890374A-7C19-45AA-BBC2-789A902D3E77}" srcOrd="0" destOrd="0" presId="urn:microsoft.com/office/officeart/2008/layout/VerticalCurvedList"/>
    <dgm:cxn modelId="{186B7992-6F77-4A55-8A9B-3CB3B3ECC40F}" type="presParOf" srcId="{2DC8C2E1-AAC0-43B4-AC7C-20EC8A17132C}" destId="{378CFEC3-60B7-40F8-A4F5-D301ADFE5AC5}" srcOrd="3" destOrd="0" presId="urn:microsoft.com/office/officeart/2008/layout/VerticalCurvedList"/>
    <dgm:cxn modelId="{479D22D5-EC3A-4B07-94F9-2157F928A132}" type="presParOf" srcId="{2DC8C2E1-AAC0-43B4-AC7C-20EC8A17132C}" destId="{6A0983CC-81D4-44DE-86FC-27BD9F230E1D}" srcOrd="4" destOrd="0" presId="urn:microsoft.com/office/officeart/2008/layout/VerticalCurvedList"/>
    <dgm:cxn modelId="{DE57B347-D750-4DFD-BABC-A1EAA5BB1CB4}" type="presParOf" srcId="{6A0983CC-81D4-44DE-86FC-27BD9F230E1D}" destId="{81CA655C-236F-4FCF-9394-C0A4F286DC28}" srcOrd="0" destOrd="0" presId="urn:microsoft.com/office/officeart/2008/layout/VerticalCurvedList"/>
    <dgm:cxn modelId="{0F278EE1-3328-4BB3-AB46-84ECCD3F4519}" type="presParOf" srcId="{2DC8C2E1-AAC0-43B4-AC7C-20EC8A17132C}" destId="{A472442D-939A-47D8-8227-4CB2B0C09405}" srcOrd="5" destOrd="0" presId="urn:microsoft.com/office/officeart/2008/layout/VerticalCurvedList"/>
    <dgm:cxn modelId="{47FCFD5B-E7E1-4832-AEEF-F91759A7DB51}" type="presParOf" srcId="{2DC8C2E1-AAC0-43B4-AC7C-20EC8A17132C}" destId="{82D513B5-59AE-4A71-8A1F-4307DB38209A}" srcOrd="6" destOrd="0" presId="urn:microsoft.com/office/officeart/2008/layout/VerticalCurvedList"/>
    <dgm:cxn modelId="{7C6C5EAB-1782-4DE2-A589-B7DC7D07BA12}" type="presParOf" srcId="{82D513B5-59AE-4A71-8A1F-4307DB38209A}" destId="{65CEA767-EE6C-4F6F-B4EE-70A0E5778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DB0B7-52F7-49BB-B0F3-81BDE7B7D353}" type="doc">
      <dgm:prSet loTypeId="urn:microsoft.com/office/officeart/2005/8/layout/process4" loCatId="process" qsTypeId="urn:microsoft.com/office/officeart/2005/8/quickstyle/simple1" qsCatId="simple" csTypeId="urn:microsoft.com/office/officeart/2005/8/colors/colorful1#5" csCatId="colorful"/>
      <dgm:spPr/>
      <dgm:t>
        <a:bodyPr/>
        <a:lstStyle/>
        <a:p>
          <a:endParaRPr lang="es-ES"/>
        </a:p>
      </dgm:t>
    </dgm:pt>
    <dgm:pt modelId="{952BE518-AA3D-4E99-9D81-D4113013011C}">
      <dgm:prSet/>
      <dgm:spPr/>
      <dgm:t>
        <a:bodyPr/>
        <a:lstStyle/>
        <a:p>
          <a:pPr rtl="0"/>
          <a:r>
            <a:rPr lang="es-ES" smtClean="0"/>
            <a:t>VALORACIÓN DEL ESTADO GENERAL</a:t>
          </a:r>
          <a:endParaRPr lang="es-ES"/>
        </a:p>
      </dgm:t>
    </dgm:pt>
    <dgm:pt modelId="{04D7410B-3827-4E55-BE62-3624AF26472D}" type="parTrans" cxnId="{4C27E4EC-6A36-4DC9-BFF9-6CA19057D1A6}">
      <dgm:prSet/>
      <dgm:spPr/>
      <dgm:t>
        <a:bodyPr/>
        <a:lstStyle/>
        <a:p>
          <a:endParaRPr lang="es-ES"/>
        </a:p>
      </dgm:t>
    </dgm:pt>
    <dgm:pt modelId="{E99AD3E9-ADC9-4342-A1F0-C22422CDC1FB}" type="sibTrans" cxnId="{4C27E4EC-6A36-4DC9-BFF9-6CA19057D1A6}">
      <dgm:prSet/>
      <dgm:spPr/>
      <dgm:t>
        <a:bodyPr/>
        <a:lstStyle/>
        <a:p>
          <a:endParaRPr lang="es-ES"/>
        </a:p>
      </dgm:t>
    </dgm:pt>
    <dgm:pt modelId="{184F9461-EAC8-47FA-B102-668F068704C8}">
      <dgm:prSet/>
      <dgm:spPr/>
      <dgm:t>
        <a:bodyPr/>
        <a:lstStyle/>
        <a:p>
          <a:pPr rtl="0"/>
          <a:r>
            <a:rPr lang="es-ES" smtClean="0"/>
            <a:t>CONSTANTES VITALES             </a:t>
          </a:r>
          <a:endParaRPr lang="es-ES"/>
        </a:p>
      </dgm:t>
    </dgm:pt>
    <dgm:pt modelId="{F2669715-ADD2-44A6-B65C-84EA3AED84A9}" type="parTrans" cxnId="{6AC35F0B-939A-49FB-8AE7-87829A4DDEA7}">
      <dgm:prSet/>
      <dgm:spPr/>
      <dgm:t>
        <a:bodyPr/>
        <a:lstStyle/>
        <a:p>
          <a:endParaRPr lang="es-ES"/>
        </a:p>
      </dgm:t>
    </dgm:pt>
    <dgm:pt modelId="{7A215783-5A29-4C1A-BAE6-751BD6A8B40F}" type="sibTrans" cxnId="{6AC35F0B-939A-49FB-8AE7-87829A4DDEA7}">
      <dgm:prSet/>
      <dgm:spPr/>
      <dgm:t>
        <a:bodyPr/>
        <a:lstStyle/>
        <a:p>
          <a:endParaRPr lang="es-ES"/>
        </a:p>
      </dgm:t>
    </dgm:pt>
    <dgm:pt modelId="{BB893159-A081-4055-8FCE-39ADF9A715F2}">
      <dgm:prSet/>
      <dgm:spPr/>
      <dgm:t>
        <a:bodyPr/>
        <a:lstStyle/>
        <a:p>
          <a:pPr rtl="0"/>
          <a:r>
            <a:rPr lang="es-ES" smtClean="0"/>
            <a:t>PESO</a:t>
          </a:r>
          <a:endParaRPr lang="es-ES"/>
        </a:p>
      </dgm:t>
    </dgm:pt>
    <dgm:pt modelId="{31BBDE09-8A4C-4A59-A07C-22857AD8D034}" type="parTrans" cxnId="{DFD3387B-0B4C-4523-AC75-F82DEB1D6CD2}">
      <dgm:prSet/>
      <dgm:spPr/>
      <dgm:t>
        <a:bodyPr/>
        <a:lstStyle/>
        <a:p>
          <a:endParaRPr lang="es-ES"/>
        </a:p>
      </dgm:t>
    </dgm:pt>
    <dgm:pt modelId="{28A964B3-D525-4C49-8F60-38503F4ED34A}" type="sibTrans" cxnId="{DFD3387B-0B4C-4523-AC75-F82DEB1D6CD2}">
      <dgm:prSet/>
      <dgm:spPr/>
      <dgm:t>
        <a:bodyPr/>
        <a:lstStyle/>
        <a:p>
          <a:endParaRPr lang="es-ES"/>
        </a:p>
      </dgm:t>
    </dgm:pt>
    <dgm:pt modelId="{938DAD2A-D868-4C43-B42E-E71D2053819A}">
      <dgm:prSet/>
      <dgm:spPr/>
      <dgm:t>
        <a:bodyPr/>
        <a:lstStyle/>
        <a:p>
          <a:pPr rtl="0"/>
          <a:r>
            <a:rPr lang="es-ES" smtClean="0"/>
            <a:t>ESTADO NUTRICIONAL</a:t>
          </a:r>
          <a:endParaRPr lang="es-ES"/>
        </a:p>
      </dgm:t>
    </dgm:pt>
    <dgm:pt modelId="{B5DCA070-677D-47AF-A7DF-A7AD04B84DE8}" type="parTrans" cxnId="{4E076C03-313C-46DA-B2F4-C1F301E689D4}">
      <dgm:prSet/>
      <dgm:spPr/>
      <dgm:t>
        <a:bodyPr/>
        <a:lstStyle/>
        <a:p>
          <a:endParaRPr lang="es-ES"/>
        </a:p>
      </dgm:t>
    </dgm:pt>
    <dgm:pt modelId="{5E8F4834-D370-4A91-899E-0E67BB956741}" type="sibTrans" cxnId="{4E076C03-313C-46DA-B2F4-C1F301E689D4}">
      <dgm:prSet/>
      <dgm:spPr/>
      <dgm:t>
        <a:bodyPr/>
        <a:lstStyle/>
        <a:p>
          <a:endParaRPr lang="es-ES"/>
        </a:p>
      </dgm:t>
    </dgm:pt>
    <dgm:pt modelId="{CFC28671-BAAE-4AC8-A770-0FE9361DFDD6}">
      <dgm:prSet/>
      <dgm:spPr/>
      <dgm:t>
        <a:bodyPr/>
        <a:lstStyle/>
        <a:p>
          <a:pPr rtl="0"/>
          <a:r>
            <a:rPr lang="es-ES" smtClean="0"/>
            <a:t>ACTIVIDAD FÍSICA DIARIA</a:t>
          </a:r>
          <a:endParaRPr lang="es-ES"/>
        </a:p>
      </dgm:t>
    </dgm:pt>
    <dgm:pt modelId="{D5D49698-8672-49C5-8EFA-D8084AAF8796}" type="parTrans" cxnId="{98084C47-E75A-4CAD-9EAA-DF69FE707DC9}">
      <dgm:prSet/>
      <dgm:spPr/>
      <dgm:t>
        <a:bodyPr/>
        <a:lstStyle/>
        <a:p>
          <a:endParaRPr lang="es-ES"/>
        </a:p>
      </dgm:t>
    </dgm:pt>
    <dgm:pt modelId="{3CB3D777-795A-4E63-A890-4BFC4C934F8D}" type="sibTrans" cxnId="{98084C47-E75A-4CAD-9EAA-DF69FE707DC9}">
      <dgm:prSet/>
      <dgm:spPr/>
      <dgm:t>
        <a:bodyPr/>
        <a:lstStyle/>
        <a:p>
          <a:endParaRPr lang="es-ES"/>
        </a:p>
      </dgm:t>
    </dgm:pt>
    <dgm:pt modelId="{19FDC988-7AB0-460A-8C00-3FB86620F184}" type="pres">
      <dgm:prSet presAssocID="{8A9DB0B7-52F7-49BB-B0F3-81BDE7B7D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FC53B9-58FD-41ED-AF4A-AE2A63F8616C}" type="pres">
      <dgm:prSet presAssocID="{CFC28671-BAAE-4AC8-A770-0FE9361DFDD6}" presName="boxAndChildren" presStyleCnt="0"/>
      <dgm:spPr/>
    </dgm:pt>
    <dgm:pt modelId="{4EC53AFB-F709-4D2F-8F15-B475AA234851}" type="pres">
      <dgm:prSet presAssocID="{CFC28671-BAAE-4AC8-A770-0FE9361DFDD6}" presName="parentTextBox" presStyleLbl="node1" presStyleIdx="0" presStyleCnt="5"/>
      <dgm:spPr/>
      <dgm:t>
        <a:bodyPr/>
        <a:lstStyle/>
        <a:p>
          <a:endParaRPr lang="es-ES"/>
        </a:p>
      </dgm:t>
    </dgm:pt>
    <dgm:pt modelId="{ECDF5215-5DAC-4118-8838-A0FB70557695}" type="pres">
      <dgm:prSet presAssocID="{5E8F4834-D370-4A91-899E-0E67BB956741}" presName="sp" presStyleCnt="0"/>
      <dgm:spPr/>
    </dgm:pt>
    <dgm:pt modelId="{361066FB-3372-4E77-A150-AD4021CB6427}" type="pres">
      <dgm:prSet presAssocID="{938DAD2A-D868-4C43-B42E-E71D2053819A}" presName="arrowAndChildren" presStyleCnt="0"/>
      <dgm:spPr/>
    </dgm:pt>
    <dgm:pt modelId="{A50997C5-4649-4404-82FE-0C1197B42DC4}" type="pres">
      <dgm:prSet presAssocID="{938DAD2A-D868-4C43-B42E-E71D2053819A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F65A29B9-2FAC-49D2-8C02-971322CDDC80}" type="pres">
      <dgm:prSet presAssocID="{28A964B3-D525-4C49-8F60-38503F4ED34A}" presName="sp" presStyleCnt="0"/>
      <dgm:spPr/>
    </dgm:pt>
    <dgm:pt modelId="{3063CC97-8E0B-419F-8028-E76F4F963A46}" type="pres">
      <dgm:prSet presAssocID="{BB893159-A081-4055-8FCE-39ADF9A715F2}" presName="arrowAndChildren" presStyleCnt="0"/>
      <dgm:spPr/>
    </dgm:pt>
    <dgm:pt modelId="{AEAF9069-B213-45EB-907D-FFFA5B8061A6}" type="pres">
      <dgm:prSet presAssocID="{BB893159-A081-4055-8FCE-39ADF9A715F2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F1C69CFC-4E08-41D6-9826-26547E5D593D}" type="pres">
      <dgm:prSet presAssocID="{7A215783-5A29-4C1A-BAE6-751BD6A8B40F}" presName="sp" presStyleCnt="0"/>
      <dgm:spPr/>
    </dgm:pt>
    <dgm:pt modelId="{E14CAD52-0D1C-4CA4-9984-2A08AB83DD3F}" type="pres">
      <dgm:prSet presAssocID="{184F9461-EAC8-47FA-B102-668F068704C8}" presName="arrowAndChildren" presStyleCnt="0"/>
      <dgm:spPr/>
    </dgm:pt>
    <dgm:pt modelId="{F2437240-0822-4D2F-892F-CB9B2326065F}" type="pres">
      <dgm:prSet presAssocID="{184F9461-EAC8-47FA-B102-668F068704C8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BA628513-5944-4473-B30D-408135DD4FB5}" type="pres">
      <dgm:prSet presAssocID="{E99AD3E9-ADC9-4342-A1F0-C22422CDC1FB}" presName="sp" presStyleCnt="0"/>
      <dgm:spPr/>
    </dgm:pt>
    <dgm:pt modelId="{C0F8E301-7096-417D-A0CD-D482E153BF44}" type="pres">
      <dgm:prSet presAssocID="{952BE518-AA3D-4E99-9D81-D4113013011C}" presName="arrowAndChildren" presStyleCnt="0"/>
      <dgm:spPr/>
    </dgm:pt>
    <dgm:pt modelId="{CA2544F9-E626-457F-9259-5926B53FAFA1}" type="pres">
      <dgm:prSet presAssocID="{952BE518-AA3D-4E99-9D81-D4113013011C}" presName="parentTextArrow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F1C9482F-D0AF-42A0-97AC-43FDDF9EA76B}" type="presOf" srcId="{CFC28671-BAAE-4AC8-A770-0FE9361DFDD6}" destId="{4EC53AFB-F709-4D2F-8F15-B475AA234851}" srcOrd="0" destOrd="0" presId="urn:microsoft.com/office/officeart/2005/8/layout/process4"/>
    <dgm:cxn modelId="{98084C47-E75A-4CAD-9EAA-DF69FE707DC9}" srcId="{8A9DB0B7-52F7-49BB-B0F3-81BDE7B7D353}" destId="{CFC28671-BAAE-4AC8-A770-0FE9361DFDD6}" srcOrd="4" destOrd="0" parTransId="{D5D49698-8672-49C5-8EFA-D8084AAF8796}" sibTransId="{3CB3D777-795A-4E63-A890-4BFC4C934F8D}"/>
    <dgm:cxn modelId="{1C324562-CA96-42DF-BEA2-578772A8BCED}" type="presOf" srcId="{8A9DB0B7-52F7-49BB-B0F3-81BDE7B7D353}" destId="{19FDC988-7AB0-460A-8C00-3FB86620F184}" srcOrd="0" destOrd="0" presId="urn:microsoft.com/office/officeart/2005/8/layout/process4"/>
    <dgm:cxn modelId="{4C27E4EC-6A36-4DC9-BFF9-6CA19057D1A6}" srcId="{8A9DB0B7-52F7-49BB-B0F3-81BDE7B7D353}" destId="{952BE518-AA3D-4E99-9D81-D4113013011C}" srcOrd="0" destOrd="0" parTransId="{04D7410B-3827-4E55-BE62-3624AF26472D}" sibTransId="{E99AD3E9-ADC9-4342-A1F0-C22422CDC1FB}"/>
    <dgm:cxn modelId="{1FC78B49-631B-4672-B310-B406C8784DCE}" type="presOf" srcId="{184F9461-EAC8-47FA-B102-668F068704C8}" destId="{F2437240-0822-4D2F-892F-CB9B2326065F}" srcOrd="0" destOrd="0" presId="urn:microsoft.com/office/officeart/2005/8/layout/process4"/>
    <dgm:cxn modelId="{EC6C2FD6-A5FE-4835-8050-69574AB9745E}" type="presOf" srcId="{BB893159-A081-4055-8FCE-39ADF9A715F2}" destId="{AEAF9069-B213-45EB-907D-FFFA5B8061A6}" srcOrd="0" destOrd="0" presId="urn:microsoft.com/office/officeart/2005/8/layout/process4"/>
    <dgm:cxn modelId="{0B8D9BFF-5715-43A4-A234-8841C0E3C92C}" type="presOf" srcId="{938DAD2A-D868-4C43-B42E-E71D2053819A}" destId="{A50997C5-4649-4404-82FE-0C1197B42DC4}" srcOrd="0" destOrd="0" presId="urn:microsoft.com/office/officeart/2005/8/layout/process4"/>
    <dgm:cxn modelId="{DFD3387B-0B4C-4523-AC75-F82DEB1D6CD2}" srcId="{8A9DB0B7-52F7-49BB-B0F3-81BDE7B7D353}" destId="{BB893159-A081-4055-8FCE-39ADF9A715F2}" srcOrd="2" destOrd="0" parTransId="{31BBDE09-8A4C-4A59-A07C-22857AD8D034}" sibTransId="{28A964B3-D525-4C49-8F60-38503F4ED34A}"/>
    <dgm:cxn modelId="{6AC35F0B-939A-49FB-8AE7-87829A4DDEA7}" srcId="{8A9DB0B7-52F7-49BB-B0F3-81BDE7B7D353}" destId="{184F9461-EAC8-47FA-B102-668F068704C8}" srcOrd="1" destOrd="0" parTransId="{F2669715-ADD2-44A6-B65C-84EA3AED84A9}" sibTransId="{7A215783-5A29-4C1A-BAE6-751BD6A8B40F}"/>
    <dgm:cxn modelId="{2CD67EEA-84E5-419F-BD2B-BFF16261F667}" type="presOf" srcId="{952BE518-AA3D-4E99-9D81-D4113013011C}" destId="{CA2544F9-E626-457F-9259-5926B53FAFA1}" srcOrd="0" destOrd="0" presId="urn:microsoft.com/office/officeart/2005/8/layout/process4"/>
    <dgm:cxn modelId="{4E076C03-313C-46DA-B2F4-C1F301E689D4}" srcId="{8A9DB0B7-52F7-49BB-B0F3-81BDE7B7D353}" destId="{938DAD2A-D868-4C43-B42E-E71D2053819A}" srcOrd="3" destOrd="0" parTransId="{B5DCA070-677D-47AF-A7DF-A7AD04B84DE8}" sibTransId="{5E8F4834-D370-4A91-899E-0E67BB956741}"/>
    <dgm:cxn modelId="{FEC93EDE-1593-4D0B-9D33-9581ECEAC53D}" type="presParOf" srcId="{19FDC988-7AB0-460A-8C00-3FB86620F184}" destId="{66FC53B9-58FD-41ED-AF4A-AE2A63F8616C}" srcOrd="0" destOrd="0" presId="urn:microsoft.com/office/officeart/2005/8/layout/process4"/>
    <dgm:cxn modelId="{85A25E2C-B08E-4269-A51E-FEBA4B99086C}" type="presParOf" srcId="{66FC53B9-58FD-41ED-AF4A-AE2A63F8616C}" destId="{4EC53AFB-F709-4D2F-8F15-B475AA234851}" srcOrd="0" destOrd="0" presId="urn:microsoft.com/office/officeart/2005/8/layout/process4"/>
    <dgm:cxn modelId="{7523C18A-9A23-4C87-B9D8-F4896DA31574}" type="presParOf" srcId="{19FDC988-7AB0-460A-8C00-3FB86620F184}" destId="{ECDF5215-5DAC-4118-8838-A0FB70557695}" srcOrd="1" destOrd="0" presId="urn:microsoft.com/office/officeart/2005/8/layout/process4"/>
    <dgm:cxn modelId="{8D54D183-5E6C-43A2-B0A7-B2289C4525BB}" type="presParOf" srcId="{19FDC988-7AB0-460A-8C00-3FB86620F184}" destId="{361066FB-3372-4E77-A150-AD4021CB6427}" srcOrd="2" destOrd="0" presId="urn:microsoft.com/office/officeart/2005/8/layout/process4"/>
    <dgm:cxn modelId="{7C25B8D1-783B-4B7B-9CC3-607A9C49928D}" type="presParOf" srcId="{361066FB-3372-4E77-A150-AD4021CB6427}" destId="{A50997C5-4649-4404-82FE-0C1197B42DC4}" srcOrd="0" destOrd="0" presId="urn:microsoft.com/office/officeart/2005/8/layout/process4"/>
    <dgm:cxn modelId="{4810EC54-D81B-4ADD-B31F-6F8D768BFA40}" type="presParOf" srcId="{19FDC988-7AB0-460A-8C00-3FB86620F184}" destId="{F65A29B9-2FAC-49D2-8C02-971322CDDC80}" srcOrd="3" destOrd="0" presId="urn:microsoft.com/office/officeart/2005/8/layout/process4"/>
    <dgm:cxn modelId="{A54E6E07-EAF5-4480-B1DE-68950DFB1380}" type="presParOf" srcId="{19FDC988-7AB0-460A-8C00-3FB86620F184}" destId="{3063CC97-8E0B-419F-8028-E76F4F963A46}" srcOrd="4" destOrd="0" presId="urn:microsoft.com/office/officeart/2005/8/layout/process4"/>
    <dgm:cxn modelId="{DC8B514F-94B1-43F7-8862-CB51BCDBCF3A}" type="presParOf" srcId="{3063CC97-8E0B-419F-8028-E76F4F963A46}" destId="{AEAF9069-B213-45EB-907D-FFFA5B8061A6}" srcOrd="0" destOrd="0" presId="urn:microsoft.com/office/officeart/2005/8/layout/process4"/>
    <dgm:cxn modelId="{2034AB06-8631-4C9C-A767-2BF6853327A5}" type="presParOf" srcId="{19FDC988-7AB0-460A-8C00-3FB86620F184}" destId="{F1C69CFC-4E08-41D6-9826-26547E5D593D}" srcOrd="5" destOrd="0" presId="urn:microsoft.com/office/officeart/2005/8/layout/process4"/>
    <dgm:cxn modelId="{08487008-D5C1-4BFA-8641-664283DA0CE7}" type="presParOf" srcId="{19FDC988-7AB0-460A-8C00-3FB86620F184}" destId="{E14CAD52-0D1C-4CA4-9984-2A08AB83DD3F}" srcOrd="6" destOrd="0" presId="urn:microsoft.com/office/officeart/2005/8/layout/process4"/>
    <dgm:cxn modelId="{02BDCB0D-9740-4CDF-AB70-D92DF61779E7}" type="presParOf" srcId="{E14CAD52-0D1C-4CA4-9984-2A08AB83DD3F}" destId="{F2437240-0822-4D2F-892F-CB9B2326065F}" srcOrd="0" destOrd="0" presId="urn:microsoft.com/office/officeart/2005/8/layout/process4"/>
    <dgm:cxn modelId="{0F7FA4A9-DEF7-420A-B2ED-99C50EA141F4}" type="presParOf" srcId="{19FDC988-7AB0-460A-8C00-3FB86620F184}" destId="{BA628513-5944-4473-B30D-408135DD4FB5}" srcOrd="7" destOrd="0" presId="urn:microsoft.com/office/officeart/2005/8/layout/process4"/>
    <dgm:cxn modelId="{EE177D13-B10C-434C-9C15-97719BB3A804}" type="presParOf" srcId="{19FDC988-7AB0-460A-8C00-3FB86620F184}" destId="{C0F8E301-7096-417D-A0CD-D482E153BF44}" srcOrd="8" destOrd="0" presId="urn:microsoft.com/office/officeart/2005/8/layout/process4"/>
    <dgm:cxn modelId="{4E7712B2-33FE-4EE6-84D4-A6D5EDB6E483}" type="presParOf" srcId="{C0F8E301-7096-417D-A0CD-D482E153BF44}" destId="{CA2544F9-E626-457F-9259-5926B53FAF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07884-4440-4799-B752-6487C9285CB9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593CABCF-BD7B-4918-A028-DE096AB8F1FD}">
      <dgm:prSet/>
      <dgm:spPr/>
      <dgm:t>
        <a:bodyPr/>
        <a:lstStyle/>
        <a:p>
          <a:pPr rtl="0"/>
          <a:r>
            <a:rPr lang="es-ES" smtClean="0"/>
            <a:t>Órgano afecto más frecuentemente</a:t>
          </a:r>
          <a:endParaRPr lang="es-ES"/>
        </a:p>
      </dgm:t>
    </dgm:pt>
    <dgm:pt modelId="{C96B3C63-387B-4140-A8CD-FA481EF2370D}" type="parTrans" cxnId="{6E34E0D9-D51A-4461-B9F2-DBD1C1B7E184}">
      <dgm:prSet/>
      <dgm:spPr/>
      <dgm:t>
        <a:bodyPr/>
        <a:lstStyle/>
        <a:p>
          <a:endParaRPr lang="es-ES"/>
        </a:p>
      </dgm:t>
    </dgm:pt>
    <dgm:pt modelId="{565C6B23-EAC5-40EB-B3DC-AAC7C767A589}" type="sibTrans" cxnId="{6E34E0D9-D51A-4461-B9F2-DBD1C1B7E184}">
      <dgm:prSet/>
      <dgm:spPr/>
      <dgm:t>
        <a:bodyPr/>
        <a:lstStyle/>
        <a:p>
          <a:endParaRPr lang="es-ES"/>
        </a:p>
      </dgm:t>
    </dgm:pt>
    <dgm:pt modelId="{9FF53AA0-2A0A-448C-8D34-DEB69F0C1C09}">
      <dgm:prSet/>
      <dgm:spPr/>
      <dgm:t>
        <a:bodyPr/>
        <a:lstStyle/>
        <a:p>
          <a:pPr rtl="0"/>
          <a:r>
            <a:rPr lang="es-ES" dirty="0" smtClean="0"/>
            <a:t>Epidermis: liquen plano, queratosis</a:t>
          </a:r>
          <a:endParaRPr lang="es-ES" dirty="0"/>
        </a:p>
      </dgm:t>
    </dgm:pt>
    <dgm:pt modelId="{FD523E62-092C-4659-9526-256485479932}" type="parTrans" cxnId="{39A31665-8F7A-4355-BD97-FBB248D9821A}">
      <dgm:prSet/>
      <dgm:spPr/>
      <dgm:t>
        <a:bodyPr/>
        <a:lstStyle/>
        <a:p>
          <a:endParaRPr lang="es-ES"/>
        </a:p>
      </dgm:t>
    </dgm:pt>
    <dgm:pt modelId="{50632CDB-9F02-4DF7-8CCD-A7186DFC69D7}" type="sibTrans" cxnId="{39A31665-8F7A-4355-BD97-FBB248D9821A}">
      <dgm:prSet/>
      <dgm:spPr/>
      <dgm:t>
        <a:bodyPr/>
        <a:lstStyle/>
        <a:p>
          <a:endParaRPr lang="es-ES"/>
        </a:p>
      </dgm:t>
    </dgm:pt>
    <dgm:pt modelId="{1EDF4942-E9B5-4385-A4B8-BB31BDDD167D}">
      <dgm:prSet/>
      <dgm:spPr/>
      <dgm:t>
        <a:bodyPr/>
        <a:lstStyle/>
        <a:p>
          <a:pPr rtl="0"/>
          <a:r>
            <a:rPr lang="es-ES" dirty="0" smtClean="0"/>
            <a:t>Dermis: esclerosis móvil, superficial</a:t>
          </a:r>
          <a:endParaRPr lang="es-ES" dirty="0"/>
        </a:p>
      </dgm:t>
    </dgm:pt>
    <dgm:pt modelId="{059E4103-AAF3-4DC4-BE9C-8753FB81CB6C}" type="parTrans" cxnId="{FFAF0D8D-1F3C-48C4-9390-90E1BE7120B5}">
      <dgm:prSet/>
      <dgm:spPr/>
      <dgm:t>
        <a:bodyPr/>
        <a:lstStyle/>
        <a:p>
          <a:endParaRPr lang="es-ES"/>
        </a:p>
      </dgm:t>
    </dgm:pt>
    <dgm:pt modelId="{2849794F-6433-479D-B792-6E85836AE810}" type="sibTrans" cxnId="{FFAF0D8D-1F3C-48C4-9390-90E1BE7120B5}">
      <dgm:prSet/>
      <dgm:spPr/>
      <dgm:t>
        <a:bodyPr/>
        <a:lstStyle/>
        <a:p>
          <a:endParaRPr lang="es-ES"/>
        </a:p>
      </dgm:t>
    </dgm:pt>
    <dgm:pt modelId="{98592404-F8E9-4770-B92E-CE655B713B6A}">
      <dgm:prSet/>
      <dgm:spPr/>
      <dgm:t>
        <a:bodyPr/>
        <a:lstStyle/>
        <a:p>
          <a:pPr rtl="0"/>
          <a:r>
            <a:rPr lang="es-ES" smtClean="0"/>
            <a:t>Tejido subcutáneo:  esclerosis fija ( profunda) , rigidez cutánea, compromiso de fascias</a:t>
          </a:r>
          <a:endParaRPr lang="es-ES"/>
        </a:p>
      </dgm:t>
    </dgm:pt>
    <dgm:pt modelId="{3F4270A6-A9BD-4E1A-A2BD-D78D08D6905A}" type="parTrans" cxnId="{D02D40F7-9343-4C5C-9D10-71BEB08B976A}">
      <dgm:prSet/>
      <dgm:spPr/>
      <dgm:t>
        <a:bodyPr/>
        <a:lstStyle/>
        <a:p>
          <a:endParaRPr lang="es-ES"/>
        </a:p>
      </dgm:t>
    </dgm:pt>
    <dgm:pt modelId="{BB8577C2-C987-42E9-A20E-6227B885EC91}" type="sibTrans" cxnId="{D02D40F7-9343-4C5C-9D10-71BEB08B976A}">
      <dgm:prSet/>
      <dgm:spPr/>
      <dgm:t>
        <a:bodyPr/>
        <a:lstStyle/>
        <a:p>
          <a:endParaRPr lang="es-ES"/>
        </a:p>
      </dgm:t>
    </dgm:pt>
    <dgm:pt modelId="{E702F690-11F7-48C4-A400-8011B7036EDD}">
      <dgm:prSet/>
      <dgm:spPr/>
      <dgm:t>
        <a:bodyPr/>
        <a:lstStyle/>
        <a:p>
          <a:pPr rtl="0"/>
          <a:r>
            <a:rPr lang="es-ES" smtClean="0"/>
            <a:t>Pérdida de epidermis: úlceras</a:t>
          </a:r>
          <a:endParaRPr lang="es-ES"/>
        </a:p>
      </dgm:t>
    </dgm:pt>
    <dgm:pt modelId="{E55933F7-FB23-454B-B7F4-50E45DEBE655}" type="parTrans" cxnId="{73B849C6-DFF6-4EB6-8E6B-470B9F859A8A}">
      <dgm:prSet/>
      <dgm:spPr/>
      <dgm:t>
        <a:bodyPr/>
        <a:lstStyle/>
        <a:p>
          <a:endParaRPr lang="es-ES"/>
        </a:p>
      </dgm:t>
    </dgm:pt>
    <dgm:pt modelId="{01387DE4-294B-46F0-B679-4BF98AD295A2}" type="sibTrans" cxnId="{73B849C6-DFF6-4EB6-8E6B-470B9F859A8A}">
      <dgm:prSet/>
      <dgm:spPr/>
      <dgm:t>
        <a:bodyPr/>
        <a:lstStyle/>
        <a:p>
          <a:endParaRPr lang="es-ES"/>
        </a:p>
      </dgm:t>
    </dgm:pt>
    <dgm:pt modelId="{0431F6B8-9B45-4959-B283-84747036A147}">
      <dgm:prSet/>
      <dgm:spPr/>
      <dgm:t>
        <a:bodyPr/>
        <a:lstStyle/>
        <a:p>
          <a:pPr rtl="0"/>
          <a:r>
            <a:rPr lang="es-ES" smtClean="0"/>
            <a:t>Apuntar el tipo de lesión </a:t>
          </a:r>
          <a:endParaRPr lang="es-ES"/>
        </a:p>
      </dgm:t>
    </dgm:pt>
    <dgm:pt modelId="{F4672969-ADAE-4A66-81C5-26C217365A4A}" type="parTrans" cxnId="{EC222120-D9E7-4423-9024-6E068331F0EE}">
      <dgm:prSet/>
      <dgm:spPr/>
      <dgm:t>
        <a:bodyPr/>
        <a:lstStyle/>
        <a:p>
          <a:endParaRPr lang="es-ES"/>
        </a:p>
      </dgm:t>
    </dgm:pt>
    <dgm:pt modelId="{EBA7CB5E-E091-4A65-8A7D-5B0C9CD96B5C}" type="sibTrans" cxnId="{EC222120-D9E7-4423-9024-6E068331F0EE}">
      <dgm:prSet/>
      <dgm:spPr/>
      <dgm:t>
        <a:bodyPr/>
        <a:lstStyle/>
        <a:p>
          <a:endParaRPr lang="es-ES"/>
        </a:p>
      </dgm:t>
    </dgm:pt>
    <dgm:pt modelId="{2F749FE2-1EAD-475F-82F9-4F2D4DF7453B}" type="pres">
      <dgm:prSet presAssocID="{AA007884-4440-4799-B752-6487C9285C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FD28B8-55AA-49BC-ACF7-C81DA9A90226}" type="pres">
      <dgm:prSet presAssocID="{593CABCF-BD7B-4918-A028-DE096AB8F1FD}" presName="parentText" presStyleLbl="node1" presStyleIdx="0" presStyleCnt="6" custScaleX="59677" custLinFactNeighborX="-206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CEDDBA-A5C4-4DBF-BE7E-AA9E0D69E491}" type="pres">
      <dgm:prSet presAssocID="{565C6B23-EAC5-40EB-B3DC-AAC7C767A589}" presName="spacer" presStyleCnt="0"/>
      <dgm:spPr/>
    </dgm:pt>
    <dgm:pt modelId="{C418144A-BE8D-4AAD-A0ED-2D563E188F35}" type="pres">
      <dgm:prSet presAssocID="{9FF53AA0-2A0A-448C-8D34-DEB69F0C1C09}" presName="parentText" presStyleLbl="node1" presStyleIdx="1" presStyleCnt="6" custScaleX="60070" custLinFactNeighborX="-204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8A763-F475-44D4-9B8F-08BE88B7460D}" type="pres">
      <dgm:prSet presAssocID="{50632CDB-9F02-4DF7-8CCD-A7186DFC69D7}" presName="spacer" presStyleCnt="0"/>
      <dgm:spPr/>
    </dgm:pt>
    <dgm:pt modelId="{1B896F3E-4159-4E2F-8105-B7C5A3E67BB1}" type="pres">
      <dgm:prSet presAssocID="{1EDF4942-E9B5-4385-A4B8-BB31BDDD16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8BB00-E15B-4B4C-B1C3-99E961003CDD}" type="pres">
      <dgm:prSet presAssocID="{2849794F-6433-479D-B792-6E85836AE810}" presName="spacer" presStyleCnt="0"/>
      <dgm:spPr/>
    </dgm:pt>
    <dgm:pt modelId="{9C3D6EC9-1F68-4111-BFD5-DFF51357A694}" type="pres">
      <dgm:prSet presAssocID="{98592404-F8E9-4770-B92E-CE655B713B6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76737-65BA-4249-83CA-EB7E88B68DD0}" type="pres">
      <dgm:prSet presAssocID="{BB8577C2-C987-42E9-A20E-6227B885EC91}" presName="spacer" presStyleCnt="0"/>
      <dgm:spPr/>
    </dgm:pt>
    <dgm:pt modelId="{4468A31E-AD74-4D64-BDAE-B8EC925C9FEB}" type="pres">
      <dgm:prSet presAssocID="{E702F690-11F7-48C4-A400-8011B7036EDD}" presName="parentText" presStyleLbl="node1" presStyleIdx="4" presStyleCnt="6" custScaleX="58776" custLinFactNeighborX="-213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7C420-B5AF-44A7-A94D-81F115F9204E}" type="pres">
      <dgm:prSet presAssocID="{01387DE4-294B-46F0-B679-4BF98AD295A2}" presName="spacer" presStyleCnt="0"/>
      <dgm:spPr/>
    </dgm:pt>
    <dgm:pt modelId="{BEE825F0-6F5D-43B8-A12E-9A0E217B75C7}" type="pres">
      <dgm:prSet presAssocID="{0431F6B8-9B45-4959-B283-84747036A147}" presName="parentText" presStyleLbl="node1" presStyleIdx="5" presStyleCnt="6" custScaleX="58776" custLinFactNeighborX="-243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F8160D-6B77-4F19-9735-514F30D027A2}" type="presOf" srcId="{AA007884-4440-4799-B752-6487C9285CB9}" destId="{2F749FE2-1EAD-475F-82F9-4F2D4DF7453B}" srcOrd="0" destOrd="0" presId="urn:microsoft.com/office/officeart/2005/8/layout/vList2"/>
    <dgm:cxn modelId="{EC222120-D9E7-4423-9024-6E068331F0EE}" srcId="{AA007884-4440-4799-B752-6487C9285CB9}" destId="{0431F6B8-9B45-4959-B283-84747036A147}" srcOrd="5" destOrd="0" parTransId="{F4672969-ADAE-4A66-81C5-26C217365A4A}" sibTransId="{EBA7CB5E-E091-4A65-8A7D-5B0C9CD96B5C}"/>
    <dgm:cxn modelId="{73B849C6-DFF6-4EB6-8E6B-470B9F859A8A}" srcId="{AA007884-4440-4799-B752-6487C9285CB9}" destId="{E702F690-11F7-48C4-A400-8011B7036EDD}" srcOrd="4" destOrd="0" parTransId="{E55933F7-FB23-454B-B7F4-50E45DEBE655}" sibTransId="{01387DE4-294B-46F0-B679-4BF98AD295A2}"/>
    <dgm:cxn modelId="{6E34E0D9-D51A-4461-B9F2-DBD1C1B7E184}" srcId="{AA007884-4440-4799-B752-6487C9285CB9}" destId="{593CABCF-BD7B-4918-A028-DE096AB8F1FD}" srcOrd="0" destOrd="0" parTransId="{C96B3C63-387B-4140-A8CD-FA481EF2370D}" sibTransId="{565C6B23-EAC5-40EB-B3DC-AAC7C767A589}"/>
    <dgm:cxn modelId="{378CB252-012A-403A-888C-8903107C8AAD}" type="presOf" srcId="{9FF53AA0-2A0A-448C-8D34-DEB69F0C1C09}" destId="{C418144A-BE8D-4AAD-A0ED-2D563E188F35}" srcOrd="0" destOrd="0" presId="urn:microsoft.com/office/officeart/2005/8/layout/vList2"/>
    <dgm:cxn modelId="{D5CBDBEC-F518-447D-969D-D3EFA4F4BF84}" type="presOf" srcId="{98592404-F8E9-4770-B92E-CE655B713B6A}" destId="{9C3D6EC9-1F68-4111-BFD5-DFF51357A694}" srcOrd="0" destOrd="0" presId="urn:microsoft.com/office/officeart/2005/8/layout/vList2"/>
    <dgm:cxn modelId="{FACB177D-1EC8-4F7A-99B0-4F5EBD57206E}" type="presOf" srcId="{1EDF4942-E9B5-4385-A4B8-BB31BDDD167D}" destId="{1B896F3E-4159-4E2F-8105-B7C5A3E67BB1}" srcOrd="0" destOrd="0" presId="urn:microsoft.com/office/officeart/2005/8/layout/vList2"/>
    <dgm:cxn modelId="{FE427297-E6D0-49DB-9F7E-C9A080DBC797}" type="presOf" srcId="{593CABCF-BD7B-4918-A028-DE096AB8F1FD}" destId="{B0FD28B8-55AA-49BC-ACF7-C81DA9A90226}" srcOrd="0" destOrd="0" presId="urn:microsoft.com/office/officeart/2005/8/layout/vList2"/>
    <dgm:cxn modelId="{54DC303C-591E-48CB-B25F-9115BF8AAD07}" type="presOf" srcId="{E702F690-11F7-48C4-A400-8011B7036EDD}" destId="{4468A31E-AD74-4D64-BDAE-B8EC925C9FEB}" srcOrd="0" destOrd="0" presId="urn:microsoft.com/office/officeart/2005/8/layout/vList2"/>
    <dgm:cxn modelId="{0F72AA61-13D8-4C88-9511-516E8B04D5E0}" type="presOf" srcId="{0431F6B8-9B45-4959-B283-84747036A147}" destId="{BEE825F0-6F5D-43B8-A12E-9A0E217B75C7}" srcOrd="0" destOrd="0" presId="urn:microsoft.com/office/officeart/2005/8/layout/vList2"/>
    <dgm:cxn modelId="{FFAF0D8D-1F3C-48C4-9390-90E1BE7120B5}" srcId="{AA007884-4440-4799-B752-6487C9285CB9}" destId="{1EDF4942-E9B5-4385-A4B8-BB31BDDD167D}" srcOrd="2" destOrd="0" parTransId="{059E4103-AAF3-4DC4-BE9C-8753FB81CB6C}" sibTransId="{2849794F-6433-479D-B792-6E85836AE810}"/>
    <dgm:cxn modelId="{D02D40F7-9343-4C5C-9D10-71BEB08B976A}" srcId="{AA007884-4440-4799-B752-6487C9285CB9}" destId="{98592404-F8E9-4770-B92E-CE655B713B6A}" srcOrd="3" destOrd="0" parTransId="{3F4270A6-A9BD-4E1A-A2BD-D78D08D6905A}" sibTransId="{BB8577C2-C987-42E9-A20E-6227B885EC91}"/>
    <dgm:cxn modelId="{39A31665-8F7A-4355-BD97-FBB248D9821A}" srcId="{AA007884-4440-4799-B752-6487C9285CB9}" destId="{9FF53AA0-2A0A-448C-8D34-DEB69F0C1C09}" srcOrd="1" destOrd="0" parTransId="{FD523E62-092C-4659-9526-256485479932}" sibTransId="{50632CDB-9F02-4DF7-8CCD-A7186DFC69D7}"/>
    <dgm:cxn modelId="{543CFA21-4E81-438A-821C-A0B733593133}" type="presParOf" srcId="{2F749FE2-1EAD-475F-82F9-4F2D4DF7453B}" destId="{B0FD28B8-55AA-49BC-ACF7-C81DA9A90226}" srcOrd="0" destOrd="0" presId="urn:microsoft.com/office/officeart/2005/8/layout/vList2"/>
    <dgm:cxn modelId="{8DFB3100-B793-40EE-A51D-AEEE9721EE03}" type="presParOf" srcId="{2F749FE2-1EAD-475F-82F9-4F2D4DF7453B}" destId="{68CEDDBA-A5C4-4DBF-BE7E-AA9E0D69E491}" srcOrd="1" destOrd="0" presId="urn:microsoft.com/office/officeart/2005/8/layout/vList2"/>
    <dgm:cxn modelId="{610FE818-2E17-4F84-8B82-3824F0C72962}" type="presParOf" srcId="{2F749FE2-1EAD-475F-82F9-4F2D4DF7453B}" destId="{C418144A-BE8D-4AAD-A0ED-2D563E188F35}" srcOrd="2" destOrd="0" presId="urn:microsoft.com/office/officeart/2005/8/layout/vList2"/>
    <dgm:cxn modelId="{8033DFE5-AF0A-46F8-B42D-1C06E89D44D7}" type="presParOf" srcId="{2F749FE2-1EAD-475F-82F9-4F2D4DF7453B}" destId="{CB78A763-F475-44D4-9B8F-08BE88B7460D}" srcOrd="3" destOrd="0" presId="urn:microsoft.com/office/officeart/2005/8/layout/vList2"/>
    <dgm:cxn modelId="{397893CA-A5C4-495D-83FF-8723E708AAE3}" type="presParOf" srcId="{2F749FE2-1EAD-475F-82F9-4F2D4DF7453B}" destId="{1B896F3E-4159-4E2F-8105-B7C5A3E67BB1}" srcOrd="4" destOrd="0" presId="urn:microsoft.com/office/officeart/2005/8/layout/vList2"/>
    <dgm:cxn modelId="{EF707C49-C07A-41C6-AC56-9719FEB6B8B7}" type="presParOf" srcId="{2F749FE2-1EAD-475F-82F9-4F2D4DF7453B}" destId="{9138BB00-E15B-4B4C-B1C3-99E961003CDD}" srcOrd="5" destOrd="0" presId="urn:microsoft.com/office/officeart/2005/8/layout/vList2"/>
    <dgm:cxn modelId="{51756298-5661-4CB1-A145-CAD3A6560711}" type="presParOf" srcId="{2F749FE2-1EAD-475F-82F9-4F2D4DF7453B}" destId="{9C3D6EC9-1F68-4111-BFD5-DFF51357A694}" srcOrd="6" destOrd="0" presId="urn:microsoft.com/office/officeart/2005/8/layout/vList2"/>
    <dgm:cxn modelId="{E38ADC05-4560-4538-820E-DFF40FFB0C8E}" type="presParOf" srcId="{2F749FE2-1EAD-475F-82F9-4F2D4DF7453B}" destId="{08276737-65BA-4249-83CA-EB7E88B68DD0}" srcOrd="7" destOrd="0" presId="urn:microsoft.com/office/officeart/2005/8/layout/vList2"/>
    <dgm:cxn modelId="{F64353CD-8530-4561-B03C-5E190CF5280A}" type="presParOf" srcId="{2F749FE2-1EAD-475F-82F9-4F2D4DF7453B}" destId="{4468A31E-AD74-4D64-BDAE-B8EC925C9FEB}" srcOrd="8" destOrd="0" presId="urn:microsoft.com/office/officeart/2005/8/layout/vList2"/>
    <dgm:cxn modelId="{AA040E72-F369-4602-A6BA-DD164CED0B32}" type="presParOf" srcId="{2F749FE2-1EAD-475F-82F9-4F2D4DF7453B}" destId="{5C47C420-B5AF-44A7-A94D-81F115F9204E}" srcOrd="9" destOrd="0" presId="urn:microsoft.com/office/officeart/2005/8/layout/vList2"/>
    <dgm:cxn modelId="{F8287503-A46C-4196-85E1-42D7E7E17480}" type="presParOf" srcId="{2F749FE2-1EAD-475F-82F9-4F2D4DF7453B}" destId="{BEE825F0-6F5D-43B8-A12E-9A0E217B75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24D54-03B8-4A2B-9FE6-32DBC6C42C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DAA8FD-9CF8-4EF5-82D1-EDC345AF6C94}">
      <dgm:prSet custT="1"/>
      <dgm:spPr>
        <a:xfrm>
          <a:off x="0" y="3601800"/>
          <a:ext cx="7620000" cy="702000"/>
        </a:xfrm>
        <a:prstGeom prst="roundRect">
          <a:avLst/>
        </a:prstGeom>
        <a:solidFill>
          <a:srgbClr val="A9A57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" sz="3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Superficie corporal afectada ( regla de los 9)</a:t>
          </a:r>
          <a:endParaRPr lang="es-ES" sz="3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3C0CD1F-4174-4DBE-8B1A-D92FB6DB703B}" type="parTrans" cxnId="{1FA8B5CC-3E60-4A51-9288-7E28EED32DA7}">
      <dgm:prSet/>
      <dgm:spPr/>
      <dgm:t>
        <a:bodyPr/>
        <a:lstStyle/>
        <a:p>
          <a:endParaRPr lang="es-ES"/>
        </a:p>
      </dgm:t>
    </dgm:pt>
    <dgm:pt modelId="{68817BC0-1769-428D-954B-B4DBD3F25E52}" type="sibTrans" cxnId="{1FA8B5CC-3E60-4A51-9288-7E28EED32DA7}">
      <dgm:prSet/>
      <dgm:spPr/>
      <dgm:t>
        <a:bodyPr/>
        <a:lstStyle/>
        <a:p>
          <a:endParaRPr lang="es-ES"/>
        </a:p>
      </dgm:t>
    </dgm:pt>
    <dgm:pt modelId="{84C8A72E-47F4-4932-9D63-7E0561689C6A}">
      <dgm:prSet/>
      <dgm:spPr>
        <a:xfrm>
          <a:off x="0" y="4303800"/>
          <a:ext cx="7620000" cy="4968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. </a:t>
          </a:r>
          <a:endParaRPr lang="es-ES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131E719-C70E-4693-A9B5-47D8A90EB9E7}" type="parTrans" cxnId="{284043B0-4C19-4E86-AD90-467CAFE77485}">
      <dgm:prSet/>
      <dgm:spPr/>
      <dgm:t>
        <a:bodyPr/>
        <a:lstStyle/>
        <a:p>
          <a:endParaRPr lang="es-ES"/>
        </a:p>
      </dgm:t>
    </dgm:pt>
    <dgm:pt modelId="{56713EF3-2F04-4F6C-81CA-B1CB151AA6B9}" type="sibTrans" cxnId="{284043B0-4C19-4E86-AD90-467CAFE77485}">
      <dgm:prSet/>
      <dgm:spPr/>
      <dgm:t>
        <a:bodyPr/>
        <a:lstStyle/>
        <a:p>
          <a:endParaRPr lang="es-ES"/>
        </a:p>
      </dgm:t>
    </dgm:pt>
    <dgm:pt modelId="{447FD1D3-2695-4ACE-92DE-1C8880719260}" type="pres">
      <dgm:prSet presAssocID="{F6424D54-03B8-4A2B-9FE6-32DBC6C42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F1DCDE-1B50-430A-89AD-039851631D65}" type="pres">
      <dgm:prSet presAssocID="{8BDAA8FD-9CF8-4EF5-82D1-EDC345AF6C94}" presName="parentText" presStyleLbl="node1" presStyleIdx="0" presStyleCnt="1" custScaleY="72675" custLinFactY="-100000" custLinFactNeighborX="-4589" custLinFactNeighborY="-104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BCE12-5061-46DA-93A8-79C64339D705}" type="pres">
      <dgm:prSet presAssocID="{8BDAA8FD-9CF8-4EF5-82D1-EDC345AF6C9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A8B5CC-3E60-4A51-9288-7E28EED32DA7}" srcId="{F6424D54-03B8-4A2B-9FE6-32DBC6C42CF9}" destId="{8BDAA8FD-9CF8-4EF5-82D1-EDC345AF6C94}" srcOrd="0" destOrd="0" parTransId="{53C0CD1F-4174-4DBE-8B1A-D92FB6DB703B}" sibTransId="{68817BC0-1769-428D-954B-B4DBD3F25E52}"/>
    <dgm:cxn modelId="{5CE4ECB0-5779-418D-827F-30F3055D48CC}" type="presOf" srcId="{8BDAA8FD-9CF8-4EF5-82D1-EDC345AF6C94}" destId="{D6F1DCDE-1B50-430A-89AD-039851631D65}" srcOrd="0" destOrd="0" presId="urn:microsoft.com/office/officeart/2005/8/layout/vList2"/>
    <dgm:cxn modelId="{2C4E454F-8BDF-4964-9C7F-199D51007DBA}" type="presOf" srcId="{84C8A72E-47F4-4932-9D63-7E0561689C6A}" destId="{010BCE12-5061-46DA-93A8-79C64339D705}" srcOrd="0" destOrd="0" presId="urn:microsoft.com/office/officeart/2005/8/layout/vList2"/>
    <dgm:cxn modelId="{284043B0-4C19-4E86-AD90-467CAFE77485}" srcId="{8BDAA8FD-9CF8-4EF5-82D1-EDC345AF6C94}" destId="{84C8A72E-47F4-4932-9D63-7E0561689C6A}" srcOrd="0" destOrd="0" parTransId="{9131E719-C70E-4693-A9B5-47D8A90EB9E7}" sibTransId="{56713EF3-2F04-4F6C-81CA-B1CB151AA6B9}"/>
    <dgm:cxn modelId="{D126856F-1965-425E-852A-F6E797E7D332}" type="presOf" srcId="{F6424D54-03B8-4A2B-9FE6-32DBC6C42CF9}" destId="{447FD1D3-2695-4ACE-92DE-1C8880719260}" srcOrd="0" destOrd="0" presId="urn:microsoft.com/office/officeart/2005/8/layout/vList2"/>
    <dgm:cxn modelId="{1442D103-45AE-4C4E-9ADA-874B6D53DA06}" type="presParOf" srcId="{447FD1D3-2695-4ACE-92DE-1C8880719260}" destId="{D6F1DCDE-1B50-430A-89AD-039851631D65}" srcOrd="0" destOrd="0" presId="urn:microsoft.com/office/officeart/2005/8/layout/vList2"/>
    <dgm:cxn modelId="{6003C526-D476-4543-9420-EB140FA413C6}" type="presParOf" srcId="{447FD1D3-2695-4ACE-92DE-1C8880719260}" destId="{010BCE12-5061-46DA-93A8-79C64339D7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7F60E-2E27-4859-A60C-5C75699D30F5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26DCEAD-AACC-490F-ACB8-68A9E44922AE}">
      <dgm:prSet/>
      <dgm:spPr/>
      <dgm:t>
        <a:bodyPr/>
        <a:lstStyle/>
        <a:p>
          <a:pPr rtl="0"/>
          <a:r>
            <a:rPr lang="es-ES" dirty="0" smtClean="0"/>
            <a:t>Sobreinfección: cándida/ herpes</a:t>
          </a:r>
          <a:endParaRPr lang="es-ES" dirty="0"/>
        </a:p>
      </dgm:t>
    </dgm:pt>
    <dgm:pt modelId="{F70E635B-9DD8-44F0-A3C9-C2CC450CC0A8}">
      <dgm:prSet/>
      <dgm:spPr/>
      <dgm:t>
        <a:bodyPr/>
        <a:lstStyle/>
        <a:p>
          <a:pPr rtl="0"/>
          <a:r>
            <a:rPr lang="es-ES" dirty="0" smtClean="0"/>
            <a:t>Ulceras</a:t>
          </a:r>
          <a:endParaRPr lang="es-ES" dirty="0"/>
        </a:p>
      </dgm:t>
    </dgm:pt>
    <dgm:pt modelId="{D60DEC88-4879-40FF-9AD3-8875F2AE144A}">
      <dgm:prSet/>
      <dgm:spPr/>
      <dgm:t>
        <a:bodyPr/>
        <a:lstStyle/>
        <a:p>
          <a:pPr rtl="0"/>
          <a:r>
            <a:rPr lang="es-ES" dirty="0" smtClean="0"/>
            <a:t>Liquen de mucosas</a:t>
          </a:r>
          <a:endParaRPr lang="es-ES" dirty="0"/>
        </a:p>
      </dgm:t>
    </dgm:pt>
    <dgm:pt modelId="{5DE051C5-F379-48B3-BF6C-0D85D9719A26}">
      <dgm:prSet/>
      <dgm:spPr/>
      <dgm:t>
        <a:bodyPr/>
        <a:lstStyle/>
        <a:p>
          <a:pPr rtl="0"/>
          <a:r>
            <a:rPr lang="es-ES" dirty="0" smtClean="0"/>
            <a:t>Sequedad….. Atrofia de las glándulas salivares</a:t>
          </a:r>
          <a:endParaRPr lang="es-ES" dirty="0"/>
        </a:p>
      </dgm:t>
    </dgm:pt>
    <dgm:pt modelId="{B4D76396-41BF-40E7-83FE-A9AD873BDA77}">
      <dgm:prSet/>
      <dgm:spPr/>
      <dgm:t>
        <a:bodyPr/>
        <a:lstStyle/>
        <a:p>
          <a:pPr rtl="0"/>
          <a:r>
            <a:rPr lang="es-ES" dirty="0" smtClean="0"/>
            <a:t>Síntomas que interfieren de forma leve, moderada o grave con la alimentación</a:t>
          </a:r>
          <a:endParaRPr lang="es-ES" dirty="0"/>
        </a:p>
      </dgm:t>
    </dgm:pt>
    <dgm:pt modelId="{F6677567-A30A-4F7E-8269-D4F1AD8F34E9}" type="sibTrans" cxnId="{F2F33647-03CA-4D77-BDF8-1418E262D11E}">
      <dgm:prSet/>
      <dgm:spPr/>
      <dgm:t>
        <a:bodyPr/>
        <a:lstStyle/>
        <a:p>
          <a:endParaRPr lang="es-ES"/>
        </a:p>
      </dgm:t>
    </dgm:pt>
    <dgm:pt modelId="{D030335C-147F-4CA1-AA56-3CBFF3CC1E40}" type="parTrans" cxnId="{F2F33647-03CA-4D77-BDF8-1418E262D11E}">
      <dgm:prSet/>
      <dgm:spPr/>
      <dgm:t>
        <a:bodyPr/>
        <a:lstStyle/>
        <a:p>
          <a:endParaRPr lang="es-ES"/>
        </a:p>
      </dgm:t>
    </dgm:pt>
    <dgm:pt modelId="{9654BF8A-7B93-404A-9A72-63498C11C15D}" type="sibTrans" cxnId="{E7C4C848-BE6D-4D59-B71F-DFE9649269CA}">
      <dgm:prSet/>
      <dgm:spPr/>
      <dgm:t>
        <a:bodyPr/>
        <a:lstStyle/>
        <a:p>
          <a:endParaRPr lang="es-ES"/>
        </a:p>
      </dgm:t>
    </dgm:pt>
    <dgm:pt modelId="{3A933372-C90B-4E5D-9360-1AA4265DC5B0}" type="parTrans" cxnId="{E7C4C848-BE6D-4D59-B71F-DFE9649269CA}">
      <dgm:prSet/>
      <dgm:spPr/>
      <dgm:t>
        <a:bodyPr/>
        <a:lstStyle/>
        <a:p>
          <a:endParaRPr lang="es-ES"/>
        </a:p>
      </dgm:t>
    </dgm:pt>
    <dgm:pt modelId="{6220856A-85BA-4CDC-B827-007DBB4488C7}" type="sibTrans" cxnId="{9370B14A-EABB-4603-A07D-96BA6B61E951}">
      <dgm:prSet/>
      <dgm:spPr/>
      <dgm:t>
        <a:bodyPr/>
        <a:lstStyle/>
        <a:p>
          <a:endParaRPr lang="es-ES"/>
        </a:p>
      </dgm:t>
    </dgm:pt>
    <dgm:pt modelId="{5E4EF41C-ED70-4EC4-B266-CA6A3644294D}" type="parTrans" cxnId="{9370B14A-EABB-4603-A07D-96BA6B61E951}">
      <dgm:prSet/>
      <dgm:spPr/>
      <dgm:t>
        <a:bodyPr/>
        <a:lstStyle/>
        <a:p>
          <a:endParaRPr lang="es-ES"/>
        </a:p>
      </dgm:t>
    </dgm:pt>
    <dgm:pt modelId="{CF1FA58D-40C1-4BE4-A842-69D7B3CA9CA0}" type="sibTrans" cxnId="{F749643C-4D61-4A39-A429-4A7D8A6B0043}">
      <dgm:prSet/>
      <dgm:spPr/>
      <dgm:t>
        <a:bodyPr/>
        <a:lstStyle/>
        <a:p>
          <a:endParaRPr lang="es-ES"/>
        </a:p>
      </dgm:t>
    </dgm:pt>
    <dgm:pt modelId="{94608631-9E0D-4390-A59F-F22268A9790E}" type="parTrans" cxnId="{F749643C-4D61-4A39-A429-4A7D8A6B0043}">
      <dgm:prSet/>
      <dgm:spPr/>
      <dgm:t>
        <a:bodyPr/>
        <a:lstStyle/>
        <a:p>
          <a:endParaRPr lang="es-ES"/>
        </a:p>
      </dgm:t>
    </dgm:pt>
    <dgm:pt modelId="{C894AF22-80D9-4231-A01B-081515CBDA42}">
      <dgm:prSet/>
      <dgm:spPr/>
      <dgm:t>
        <a:bodyPr/>
        <a:lstStyle/>
        <a:p>
          <a:pPr rtl="0"/>
          <a:r>
            <a:rPr lang="es-ES" dirty="0" smtClean="0"/>
            <a:t>Oral</a:t>
          </a:r>
          <a:endParaRPr lang="es-ES" dirty="0"/>
        </a:p>
      </dgm:t>
    </dgm:pt>
    <dgm:pt modelId="{2A1A2889-F743-46D2-B08D-6CB1EE5DAA0F}" type="sibTrans" cxnId="{D31B0AC5-0941-45D7-800B-128899A0F59F}">
      <dgm:prSet/>
      <dgm:spPr/>
      <dgm:t>
        <a:bodyPr/>
        <a:lstStyle/>
        <a:p>
          <a:endParaRPr lang="es-ES"/>
        </a:p>
      </dgm:t>
    </dgm:pt>
    <dgm:pt modelId="{6E7689E4-2D3A-4759-B448-49AB93FDF51C}" type="parTrans" cxnId="{D31B0AC5-0941-45D7-800B-128899A0F59F}">
      <dgm:prSet/>
      <dgm:spPr/>
      <dgm:t>
        <a:bodyPr/>
        <a:lstStyle/>
        <a:p>
          <a:endParaRPr lang="es-ES"/>
        </a:p>
      </dgm:t>
    </dgm:pt>
    <dgm:pt modelId="{F282D565-5ACD-4E17-97CF-2715C46D2C4A}" type="sibTrans" cxnId="{F4A696A5-1E61-41A9-ACFB-F652FFAD7C4E}">
      <dgm:prSet/>
      <dgm:spPr/>
      <dgm:t>
        <a:bodyPr/>
        <a:lstStyle/>
        <a:p>
          <a:endParaRPr lang="es-ES"/>
        </a:p>
      </dgm:t>
    </dgm:pt>
    <dgm:pt modelId="{DB4DB565-5403-48C1-93B3-B76CF3479827}" type="parTrans" cxnId="{F4A696A5-1E61-41A9-ACFB-F652FFAD7C4E}">
      <dgm:prSet/>
      <dgm:spPr/>
      <dgm:t>
        <a:bodyPr/>
        <a:lstStyle/>
        <a:p>
          <a:endParaRPr lang="es-ES"/>
        </a:p>
      </dgm:t>
    </dgm:pt>
    <dgm:pt modelId="{A82EBB6A-C2AE-4E99-85A2-1B2FB23CA60F}" type="pres">
      <dgm:prSet presAssocID="{5087F60E-2E27-4859-A60C-5C75699D30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EA6B3C-5779-4B14-BAF4-17C3716A9C92}" type="pres">
      <dgm:prSet presAssocID="{C894AF22-80D9-4231-A01B-081515CBDA42}" presName="composite" presStyleCnt="0"/>
      <dgm:spPr/>
      <dgm:t>
        <a:bodyPr/>
        <a:lstStyle/>
        <a:p>
          <a:endParaRPr lang="es-ES"/>
        </a:p>
      </dgm:t>
    </dgm:pt>
    <dgm:pt modelId="{3A0FC095-86CF-4781-ACB4-C2EF3EB528F3}" type="pres">
      <dgm:prSet presAssocID="{C894AF22-80D9-4231-A01B-081515CBDA4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36885-CFB2-4F7E-90DD-EF3AD7338707}" type="pres">
      <dgm:prSet presAssocID="{C894AF22-80D9-4231-A01B-081515CBDA4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C4C848-BE6D-4D59-B71F-DFE9649269CA}" srcId="{B4D76396-41BF-40E7-83FE-A9AD873BDA77}" destId="{F70E635B-9DD8-44F0-A3C9-C2CC450CC0A8}" srcOrd="2" destOrd="0" parTransId="{3A933372-C90B-4E5D-9360-1AA4265DC5B0}" sibTransId="{9654BF8A-7B93-404A-9A72-63498C11C15D}"/>
    <dgm:cxn modelId="{F4A696A5-1E61-41A9-ACFB-F652FFAD7C4E}" srcId="{C894AF22-80D9-4231-A01B-081515CBDA42}" destId="{B4D76396-41BF-40E7-83FE-A9AD873BDA77}" srcOrd="0" destOrd="0" parTransId="{DB4DB565-5403-48C1-93B3-B76CF3479827}" sibTransId="{F282D565-5ACD-4E17-97CF-2715C46D2C4A}"/>
    <dgm:cxn modelId="{D31B0AC5-0941-45D7-800B-128899A0F59F}" srcId="{5087F60E-2E27-4859-A60C-5C75699D30F5}" destId="{C894AF22-80D9-4231-A01B-081515CBDA42}" srcOrd="0" destOrd="0" parTransId="{6E7689E4-2D3A-4759-B448-49AB93FDF51C}" sibTransId="{2A1A2889-F743-46D2-B08D-6CB1EE5DAA0F}"/>
    <dgm:cxn modelId="{F749643C-4D61-4A39-A429-4A7D8A6B0043}" srcId="{B4D76396-41BF-40E7-83FE-A9AD873BDA77}" destId="{5DE051C5-F379-48B3-BF6C-0D85D9719A26}" srcOrd="0" destOrd="0" parTransId="{94608631-9E0D-4390-A59F-F22268A9790E}" sibTransId="{CF1FA58D-40C1-4BE4-A842-69D7B3CA9CA0}"/>
    <dgm:cxn modelId="{F2F33647-03CA-4D77-BDF8-1418E262D11E}" srcId="{B4D76396-41BF-40E7-83FE-A9AD873BDA77}" destId="{726DCEAD-AACC-490F-ACB8-68A9E44922AE}" srcOrd="3" destOrd="0" parTransId="{D030335C-147F-4CA1-AA56-3CBFF3CC1E40}" sibTransId="{F6677567-A30A-4F7E-8269-D4F1AD8F34E9}"/>
    <dgm:cxn modelId="{153FB0D0-D7A8-48CF-B5B8-6F2233E9767D}" type="presOf" srcId="{C894AF22-80D9-4231-A01B-081515CBDA42}" destId="{3A0FC095-86CF-4781-ACB4-C2EF3EB528F3}" srcOrd="0" destOrd="0" presId="urn:microsoft.com/office/officeart/2005/8/layout/hList1"/>
    <dgm:cxn modelId="{05D7D078-6DE2-4C0E-8244-F0F198BC0ABC}" type="presOf" srcId="{5087F60E-2E27-4859-A60C-5C75699D30F5}" destId="{A82EBB6A-C2AE-4E99-85A2-1B2FB23CA60F}" srcOrd="0" destOrd="0" presId="urn:microsoft.com/office/officeart/2005/8/layout/hList1"/>
    <dgm:cxn modelId="{006FFD1C-9EF1-4B7C-AA16-33CC3D95BB1F}" type="presOf" srcId="{B4D76396-41BF-40E7-83FE-A9AD873BDA77}" destId="{F9236885-CFB2-4F7E-90DD-EF3AD7338707}" srcOrd="0" destOrd="0" presId="urn:microsoft.com/office/officeart/2005/8/layout/hList1"/>
    <dgm:cxn modelId="{9370B14A-EABB-4603-A07D-96BA6B61E951}" srcId="{B4D76396-41BF-40E7-83FE-A9AD873BDA77}" destId="{D60DEC88-4879-40FF-9AD3-8875F2AE144A}" srcOrd="1" destOrd="0" parTransId="{5E4EF41C-ED70-4EC4-B266-CA6A3644294D}" sibTransId="{6220856A-85BA-4CDC-B827-007DBB4488C7}"/>
    <dgm:cxn modelId="{8CE34879-EB76-483D-88F1-8C3CD130059B}" type="presOf" srcId="{D60DEC88-4879-40FF-9AD3-8875F2AE144A}" destId="{F9236885-CFB2-4F7E-90DD-EF3AD7338707}" srcOrd="0" destOrd="2" presId="urn:microsoft.com/office/officeart/2005/8/layout/hList1"/>
    <dgm:cxn modelId="{2107DC6D-C85A-4427-9FAF-E4934DA75374}" type="presOf" srcId="{F70E635B-9DD8-44F0-A3C9-C2CC450CC0A8}" destId="{F9236885-CFB2-4F7E-90DD-EF3AD7338707}" srcOrd="0" destOrd="3" presId="urn:microsoft.com/office/officeart/2005/8/layout/hList1"/>
    <dgm:cxn modelId="{057D93E5-B54B-43D3-8C79-18886B05E20D}" type="presOf" srcId="{726DCEAD-AACC-490F-ACB8-68A9E44922AE}" destId="{F9236885-CFB2-4F7E-90DD-EF3AD7338707}" srcOrd="0" destOrd="4" presId="urn:microsoft.com/office/officeart/2005/8/layout/hList1"/>
    <dgm:cxn modelId="{5E5AA514-2006-4F9D-9F89-160417D8C2E5}" type="presOf" srcId="{5DE051C5-F379-48B3-BF6C-0D85D9719A26}" destId="{F9236885-CFB2-4F7E-90DD-EF3AD7338707}" srcOrd="0" destOrd="1" presId="urn:microsoft.com/office/officeart/2005/8/layout/hList1"/>
    <dgm:cxn modelId="{8AE3635B-CD6F-46C7-A340-4AAABBDD229C}" type="presParOf" srcId="{A82EBB6A-C2AE-4E99-85A2-1B2FB23CA60F}" destId="{FCEA6B3C-5779-4B14-BAF4-17C3716A9C92}" srcOrd="0" destOrd="0" presId="urn:microsoft.com/office/officeart/2005/8/layout/hList1"/>
    <dgm:cxn modelId="{A80DA6BE-7C27-4D29-857E-516BAC2E2B3B}" type="presParOf" srcId="{FCEA6B3C-5779-4B14-BAF4-17C3716A9C92}" destId="{3A0FC095-86CF-4781-ACB4-C2EF3EB528F3}" srcOrd="0" destOrd="0" presId="urn:microsoft.com/office/officeart/2005/8/layout/hList1"/>
    <dgm:cxn modelId="{0C1A57FD-3430-4F53-813D-C8846835B62E}" type="presParOf" srcId="{FCEA6B3C-5779-4B14-BAF4-17C3716A9C92}" destId="{F9236885-CFB2-4F7E-90DD-EF3AD73387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7F60E-2E27-4859-A60C-5C75699D30F5}" type="doc">
      <dgm:prSet loTypeId="urn:microsoft.com/office/officeart/2005/8/layout/hList1" loCatId="list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es-ES"/>
        </a:p>
      </dgm:t>
    </dgm:pt>
    <dgm:pt modelId="{6C48C66D-71FC-4F70-9324-711783FAD87E}">
      <dgm:prSet/>
      <dgm:spPr/>
      <dgm:t>
        <a:bodyPr/>
        <a:lstStyle/>
        <a:p>
          <a:pPr rtl="0"/>
          <a:r>
            <a:rPr lang="es-ES" dirty="0" smtClean="0"/>
            <a:t>Genital</a:t>
          </a:r>
          <a:endParaRPr lang="es-ES" dirty="0"/>
        </a:p>
      </dgm:t>
    </dgm:pt>
    <dgm:pt modelId="{B35CEAB5-EE48-4AF9-B6A0-7018F01D4565}" type="parTrans" cxnId="{E6FC74F8-BD10-487E-A088-1DDE24F8BD96}">
      <dgm:prSet/>
      <dgm:spPr/>
      <dgm:t>
        <a:bodyPr/>
        <a:lstStyle/>
        <a:p>
          <a:endParaRPr lang="es-ES"/>
        </a:p>
      </dgm:t>
    </dgm:pt>
    <dgm:pt modelId="{3494CEA0-C476-492B-9B8F-9ABCA1B8F4CA}" type="sibTrans" cxnId="{E6FC74F8-BD10-487E-A088-1DDE24F8BD96}">
      <dgm:prSet/>
      <dgm:spPr/>
      <dgm:t>
        <a:bodyPr/>
        <a:lstStyle/>
        <a:p>
          <a:endParaRPr lang="es-ES"/>
        </a:p>
      </dgm:t>
    </dgm:pt>
    <dgm:pt modelId="{89A9A1B0-F02F-4614-8974-FF7D0D329A9B}">
      <dgm:prSet/>
      <dgm:spPr/>
      <dgm:t>
        <a:bodyPr/>
        <a:lstStyle/>
        <a:p>
          <a:pPr rtl="0"/>
          <a:r>
            <a:rPr lang="es-ES" dirty="0" smtClean="0"/>
            <a:t>Dificultad en las relaciones sexuales</a:t>
          </a:r>
          <a:endParaRPr lang="es-ES" dirty="0"/>
        </a:p>
      </dgm:t>
    </dgm:pt>
    <dgm:pt modelId="{24E4C639-B939-46F9-9D76-53D9AE05DC49}" type="parTrans" cxnId="{3CA8DA87-3DD9-4241-A577-E46324DA69B1}">
      <dgm:prSet/>
      <dgm:spPr/>
      <dgm:t>
        <a:bodyPr/>
        <a:lstStyle/>
        <a:p>
          <a:endParaRPr lang="es-ES"/>
        </a:p>
      </dgm:t>
    </dgm:pt>
    <dgm:pt modelId="{69C9621D-3CEB-46E7-A81A-A1B7A20D006B}" type="sibTrans" cxnId="{3CA8DA87-3DD9-4241-A577-E46324DA69B1}">
      <dgm:prSet/>
      <dgm:spPr/>
      <dgm:t>
        <a:bodyPr/>
        <a:lstStyle/>
        <a:p>
          <a:endParaRPr lang="es-ES"/>
        </a:p>
      </dgm:t>
    </dgm:pt>
    <dgm:pt modelId="{9A45E71D-6CEE-4820-BACD-03DF819CB170}">
      <dgm:prSet/>
      <dgm:spPr/>
      <dgm:t>
        <a:bodyPr/>
        <a:lstStyle/>
        <a:p>
          <a:pPr rtl="0"/>
          <a:r>
            <a:rPr lang="es-ES" dirty="0" smtClean="0"/>
            <a:t>Sequedad</a:t>
          </a:r>
          <a:endParaRPr lang="es-ES" dirty="0"/>
        </a:p>
      </dgm:t>
    </dgm:pt>
    <dgm:pt modelId="{1AE32CCE-B9AC-4B07-9BCB-E780AE6FD73C}" type="parTrans" cxnId="{B82DEC7F-F38C-4833-AEED-981788C31E62}">
      <dgm:prSet/>
      <dgm:spPr/>
      <dgm:t>
        <a:bodyPr/>
        <a:lstStyle/>
        <a:p>
          <a:endParaRPr lang="es-ES"/>
        </a:p>
      </dgm:t>
    </dgm:pt>
    <dgm:pt modelId="{20837353-0382-4EE1-9F69-8DD4F780EB97}" type="sibTrans" cxnId="{B82DEC7F-F38C-4833-AEED-981788C31E62}">
      <dgm:prSet/>
      <dgm:spPr/>
      <dgm:t>
        <a:bodyPr/>
        <a:lstStyle/>
        <a:p>
          <a:endParaRPr lang="es-ES"/>
        </a:p>
      </dgm:t>
    </dgm:pt>
    <dgm:pt modelId="{6C6F2176-F693-428A-9406-63BB8901FA4A}">
      <dgm:prSet/>
      <dgm:spPr/>
      <dgm:t>
        <a:bodyPr/>
        <a:lstStyle/>
        <a:p>
          <a:pPr rtl="0"/>
          <a:r>
            <a:rPr lang="es-ES" smtClean="0"/>
            <a:t>Atrofia vulvar</a:t>
          </a:r>
          <a:endParaRPr lang="es-ES"/>
        </a:p>
      </dgm:t>
    </dgm:pt>
    <dgm:pt modelId="{80FF5FDA-0B8B-4A47-8ADC-165CBCED07C0}" type="parTrans" cxnId="{13DE48D2-1074-4565-9C3E-B93177BC9F24}">
      <dgm:prSet/>
      <dgm:spPr/>
      <dgm:t>
        <a:bodyPr/>
        <a:lstStyle/>
        <a:p>
          <a:endParaRPr lang="es-ES"/>
        </a:p>
      </dgm:t>
    </dgm:pt>
    <dgm:pt modelId="{9E85F684-982A-481B-8DA9-BA076B9EAECA}" type="sibTrans" cxnId="{13DE48D2-1074-4565-9C3E-B93177BC9F24}">
      <dgm:prSet/>
      <dgm:spPr/>
      <dgm:t>
        <a:bodyPr/>
        <a:lstStyle/>
        <a:p>
          <a:endParaRPr lang="es-ES"/>
        </a:p>
      </dgm:t>
    </dgm:pt>
    <dgm:pt modelId="{0FEE7685-73A4-4072-AF00-D00D0BA4E812}">
      <dgm:prSet/>
      <dgm:spPr/>
      <dgm:t>
        <a:bodyPr/>
        <a:lstStyle/>
        <a:p>
          <a:pPr rtl="0"/>
          <a:r>
            <a:rPr lang="es-ES" smtClean="0"/>
            <a:t>Ulceras</a:t>
          </a:r>
          <a:endParaRPr lang="es-ES"/>
        </a:p>
      </dgm:t>
    </dgm:pt>
    <dgm:pt modelId="{C0BA816F-6F3C-45AC-A6BE-F93DAD319D44}" type="parTrans" cxnId="{32992911-6223-446C-87F3-3A3C2D36ED1E}">
      <dgm:prSet/>
      <dgm:spPr/>
      <dgm:t>
        <a:bodyPr/>
        <a:lstStyle/>
        <a:p>
          <a:endParaRPr lang="es-ES"/>
        </a:p>
      </dgm:t>
    </dgm:pt>
    <dgm:pt modelId="{649A32D3-2898-439A-A6E9-37684336E608}" type="sibTrans" cxnId="{32992911-6223-446C-87F3-3A3C2D36ED1E}">
      <dgm:prSet/>
      <dgm:spPr/>
      <dgm:t>
        <a:bodyPr/>
        <a:lstStyle/>
        <a:p>
          <a:endParaRPr lang="es-ES"/>
        </a:p>
      </dgm:t>
    </dgm:pt>
    <dgm:pt modelId="{881844F0-BC09-4BCE-95AA-258088BC036E}">
      <dgm:prSet/>
      <dgm:spPr/>
      <dgm:t>
        <a:bodyPr/>
        <a:lstStyle/>
        <a:p>
          <a:pPr rtl="0"/>
          <a:r>
            <a:rPr lang="es-ES" smtClean="0"/>
            <a:t>Fibrosis</a:t>
          </a:r>
          <a:endParaRPr lang="es-ES"/>
        </a:p>
      </dgm:t>
    </dgm:pt>
    <dgm:pt modelId="{FD5F9894-5A40-4C5C-9C7C-625CB7DC7081}" type="parTrans" cxnId="{5A30FBE5-3998-4CC8-B27C-FAFC679B8CF3}">
      <dgm:prSet/>
      <dgm:spPr/>
      <dgm:t>
        <a:bodyPr/>
        <a:lstStyle/>
        <a:p>
          <a:endParaRPr lang="es-ES"/>
        </a:p>
      </dgm:t>
    </dgm:pt>
    <dgm:pt modelId="{4D5931E3-A88E-4AC5-950C-C6AEF60D9857}" type="sibTrans" cxnId="{5A30FBE5-3998-4CC8-B27C-FAFC679B8CF3}">
      <dgm:prSet/>
      <dgm:spPr/>
      <dgm:t>
        <a:bodyPr/>
        <a:lstStyle/>
        <a:p>
          <a:endParaRPr lang="es-ES"/>
        </a:p>
      </dgm:t>
    </dgm:pt>
    <dgm:pt modelId="{E12B5800-0BA0-4132-913B-6516CFC9C9FF}">
      <dgm:prSet/>
      <dgm:spPr/>
      <dgm:t>
        <a:bodyPr/>
        <a:lstStyle/>
        <a:p>
          <a:pPr rtl="0"/>
          <a:r>
            <a:rPr lang="es-ES" smtClean="0"/>
            <a:t>Infecciones: candidiasis vaginal/ herpes.</a:t>
          </a:r>
          <a:endParaRPr lang="es-ES"/>
        </a:p>
      </dgm:t>
    </dgm:pt>
    <dgm:pt modelId="{7A87F61C-ED57-4C1E-B976-A707871134C6}" type="parTrans" cxnId="{FC9EC2CE-F46E-453D-9A83-640B70EE8938}">
      <dgm:prSet/>
      <dgm:spPr/>
      <dgm:t>
        <a:bodyPr/>
        <a:lstStyle/>
        <a:p>
          <a:endParaRPr lang="es-ES"/>
        </a:p>
      </dgm:t>
    </dgm:pt>
    <dgm:pt modelId="{BB8CCFB5-79D9-4A0F-8264-20494932A308}" type="sibTrans" cxnId="{FC9EC2CE-F46E-453D-9A83-640B70EE8938}">
      <dgm:prSet/>
      <dgm:spPr/>
      <dgm:t>
        <a:bodyPr/>
        <a:lstStyle/>
        <a:p>
          <a:endParaRPr lang="es-ES"/>
        </a:p>
      </dgm:t>
    </dgm:pt>
    <dgm:pt modelId="{A82EBB6A-C2AE-4E99-85A2-1B2FB23CA60F}" type="pres">
      <dgm:prSet presAssocID="{5087F60E-2E27-4859-A60C-5C75699D30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37541D-9822-4E8D-9931-6E7488F67AC8}" type="pres">
      <dgm:prSet presAssocID="{6C48C66D-71FC-4F70-9324-711783FAD87E}" presName="composite" presStyleCnt="0"/>
      <dgm:spPr/>
      <dgm:t>
        <a:bodyPr/>
        <a:lstStyle/>
        <a:p>
          <a:endParaRPr lang="es-ES"/>
        </a:p>
      </dgm:t>
    </dgm:pt>
    <dgm:pt modelId="{A8B1F079-5B8E-47F2-8FB7-22608D2102CE}" type="pres">
      <dgm:prSet presAssocID="{6C48C66D-71FC-4F70-9324-711783FAD87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70045-361D-4901-9002-D57DA6FC817D}" type="pres">
      <dgm:prSet presAssocID="{6C48C66D-71FC-4F70-9324-711783FAD87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57A501-9B5C-400B-89CE-104273952912}" type="presOf" srcId="{881844F0-BC09-4BCE-95AA-258088BC036E}" destId="{C4170045-361D-4901-9002-D57DA6FC817D}" srcOrd="0" destOrd="4" presId="urn:microsoft.com/office/officeart/2005/8/layout/hList1"/>
    <dgm:cxn modelId="{5DAADE7C-08BE-43AF-BC8C-E6D6E12E35E8}" type="presOf" srcId="{6C48C66D-71FC-4F70-9324-711783FAD87E}" destId="{A8B1F079-5B8E-47F2-8FB7-22608D2102CE}" srcOrd="0" destOrd="0" presId="urn:microsoft.com/office/officeart/2005/8/layout/hList1"/>
    <dgm:cxn modelId="{5A30FBE5-3998-4CC8-B27C-FAFC679B8CF3}" srcId="{89A9A1B0-F02F-4614-8974-FF7D0D329A9B}" destId="{881844F0-BC09-4BCE-95AA-258088BC036E}" srcOrd="3" destOrd="0" parTransId="{FD5F9894-5A40-4C5C-9C7C-625CB7DC7081}" sibTransId="{4D5931E3-A88E-4AC5-950C-C6AEF60D9857}"/>
    <dgm:cxn modelId="{F4244375-0272-4216-82DF-6644E3CC45ED}" type="presOf" srcId="{5087F60E-2E27-4859-A60C-5C75699D30F5}" destId="{A82EBB6A-C2AE-4E99-85A2-1B2FB23CA60F}" srcOrd="0" destOrd="0" presId="urn:microsoft.com/office/officeart/2005/8/layout/hList1"/>
    <dgm:cxn modelId="{39B5E28E-0B64-4016-BCD0-27AC37F9E89F}" type="presOf" srcId="{6C6F2176-F693-428A-9406-63BB8901FA4A}" destId="{C4170045-361D-4901-9002-D57DA6FC817D}" srcOrd="0" destOrd="2" presId="urn:microsoft.com/office/officeart/2005/8/layout/hList1"/>
    <dgm:cxn modelId="{13D0CDFD-8A08-4C91-AC81-581956D760C2}" type="presOf" srcId="{0FEE7685-73A4-4072-AF00-D00D0BA4E812}" destId="{C4170045-361D-4901-9002-D57DA6FC817D}" srcOrd="0" destOrd="3" presId="urn:microsoft.com/office/officeart/2005/8/layout/hList1"/>
    <dgm:cxn modelId="{3CA8DA87-3DD9-4241-A577-E46324DA69B1}" srcId="{6C48C66D-71FC-4F70-9324-711783FAD87E}" destId="{89A9A1B0-F02F-4614-8974-FF7D0D329A9B}" srcOrd="0" destOrd="0" parTransId="{24E4C639-B939-46F9-9D76-53D9AE05DC49}" sibTransId="{69C9621D-3CEB-46E7-A81A-A1B7A20D006B}"/>
    <dgm:cxn modelId="{E6FC74F8-BD10-487E-A088-1DDE24F8BD96}" srcId="{5087F60E-2E27-4859-A60C-5C75699D30F5}" destId="{6C48C66D-71FC-4F70-9324-711783FAD87E}" srcOrd="0" destOrd="0" parTransId="{B35CEAB5-EE48-4AF9-B6A0-7018F01D4565}" sibTransId="{3494CEA0-C476-492B-9B8F-9ABCA1B8F4CA}"/>
    <dgm:cxn modelId="{A8B7B199-1CDB-4A2D-BCDE-1DEECF5148D8}" type="presOf" srcId="{89A9A1B0-F02F-4614-8974-FF7D0D329A9B}" destId="{C4170045-361D-4901-9002-D57DA6FC817D}" srcOrd="0" destOrd="0" presId="urn:microsoft.com/office/officeart/2005/8/layout/hList1"/>
    <dgm:cxn modelId="{32992911-6223-446C-87F3-3A3C2D36ED1E}" srcId="{89A9A1B0-F02F-4614-8974-FF7D0D329A9B}" destId="{0FEE7685-73A4-4072-AF00-D00D0BA4E812}" srcOrd="2" destOrd="0" parTransId="{C0BA816F-6F3C-45AC-A6BE-F93DAD319D44}" sibTransId="{649A32D3-2898-439A-A6E9-37684336E608}"/>
    <dgm:cxn modelId="{13DE48D2-1074-4565-9C3E-B93177BC9F24}" srcId="{89A9A1B0-F02F-4614-8974-FF7D0D329A9B}" destId="{6C6F2176-F693-428A-9406-63BB8901FA4A}" srcOrd="1" destOrd="0" parTransId="{80FF5FDA-0B8B-4A47-8ADC-165CBCED07C0}" sibTransId="{9E85F684-982A-481B-8DA9-BA076B9EAECA}"/>
    <dgm:cxn modelId="{AFC0EE90-AF3B-4487-A9BA-A9E0D6C58CB4}" type="presOf" srcId="{9A45E71D-6CEE-4820-BACD-03DF819CB170}" destId="{C4170045-361D-4901-9002-D57DA6FC817D}" srcOrd="0" destOrd="1" presId="urn:microsoft.com/office/officeart/2005/8/layout/hList1"/>
    <dgm:cxn modelId="{B82DEC7F-F38C-4833-AEED-981788C31E62}" srcId="{89A9A1B0-F02F-4614-8974-FF7D0D329A9B}" destId="{9A45E71D-6CEE-4820-BACD-03DF819CB170}" srcOrd="0" destOrd="0" parTransId="{1AE32CCE-B9AC-4B07-9BCB-E780AE6FD73C}" sibTransId="{20837353-0382-4EE1-9F69-8DD4F780EB97}"/>
    <dgm:cxn modelId="{FC9EC2CE-F46E-453D-9A83-640B70EE8938}" srcId="{89A9A1B0-F02F-4614-8974-FF7D0D329A9B}" destId="{E12B5800-0BA0-4132-913B-6516CFC9C9FF}" srcOrd="4" destOrd="0" parTransId="{7A87F61C-ED57-4C1E-B976-A707871134C6}" sibTransId="{BB8CCFB5-79D9-4A0F-8264-20494932A308}"/>
    <dgm:cxn modelId="{505C2339-0CCE-4F46-A5AD-BABC775EB963}" type="presOf" srcId="{E12B5800-0BA0-4132-913B-6516CFC9C9FF}" destId="{C4170045-361D-4901-9002-D57DA6FC817D}" srcOrd="0" destOrd="5" presId="urn:microsoft.com/office/officeart/2005/8/layout/hList1"/>
    <dgm:cxn modelId="{5661BF95-1565-4768-A7B8-2F1E3CB94A0A}" type="presParOf" srcId="{A82EBB6A-C2AE-4E99-85A2-1B2FB23CA60F}" destId="{3637541D-9822-4E8D-9931-6E7488F67AC8}" srcOrd="0" destOrd="0" presId="urn:microsoft.com/office/officeart/2005/8/layout/hList1"/>
    <dgm:cxn modelId="{1DEECFAD-F110-484E-87D8-82A309C1FE64}" type="presParOf" srcId="{3637541D-9822-4E8D-9931-6E7488F67AC8}" destId="{A8B1F079-5B8E-47F2-8FB7-22608D2102CE}" srcOrd="0" destOrd="0" presId="urn:microsoft.com/office/officeart/2005/8/layout/hList1"/>
    <dgm:cxn modelId="{55AD3252-74F0-4D46-AA47-7631D8030FD5}" type="presParOf" srcId="{3637541D-9822-4E8D-9931-6E7488F67AC8}" destId="{C4170045-361D-4901-9002-D57DA6FC81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E9DAD7-48C1-4CD8-88F5-0A64BBC10247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C916817-304C-4DD6-A6E7-27A3234622F3}">
      <dgm:prSet custT="1"/>
      <dgm:spPr/>
      <dgm:t>
        <a:bodyPr/>
        <a:lstStyle/>
        <a:p>
          <a:pPr rtl="0"/>
          <a:r>
            <a:rPr lang="es-ES" sz="1800" dirty="0" smtClean="0"/>
            <a:t>Estado nutricional</a:t>
          </a:r>
          <a:endParaRPr lang="es-ES" sz="1800" dirty="0"/>
        </a:p>
      </dgm:t>
    </dgm:pt>
    <dgm:pt modelId="{3927D980-37CC-44ED-BE35-A9FAA4E9BBE4}" type="parTrans" cxnId="{23687FFD-136D-4070-96DB-47F3B01877D1}">
      <dgm:prSet/>
      <dgm:spPr/>
      <dgm:t>
        <a:bodyPr/>
        <a:lstStyle/>
        <a:p>
          <a:endParaRPr lang="es-ES"/>
        </a:p>
      </dgm:t>
    </dgm:pt>
    <dgm:pt modelId="{7FAF198A-67C1-4086-9A21-84E78A4F08E9}" type="sibTrans" cxnId="{23687FFD-136D-4070-96DB-47F3B01877D1}">
      <dgm:prSet/>
      <dgm:spPr/>
      <dgm:t>
        <a:bodyPr/>
        <a:lstStyle/>
        <a:p>
          <a:endParaRPr lang="es-ES"/>
        </a:p>
      </dgm:t>
    </dgm:pt>
    <dgm:pt modelId="{C0ADBF8A-A416-48E0-AC47-75AC747B2B81}">
      <dgm:prSet custT="1"/>
      <dgm:spPr/>
      <dgm:t>
        <a:bodyPr/>
        <a:lstStyle/>
        <a:p>
          <a:pPr rtl="0"/>
          <a:r>
            <a:rPr lang="es-ES" sz="1600" dirty="0" smtClean="0"/>
            <a:t>Anorexia: peso: necesidad de suplementos alimentarios</a:t>
          </a:r>
          <a:endParaRPr lang="es-ES" sz="1600" dirty="0"/>
        </a:p>
      </dgm:t>
    </dgm:pt>
    <dgm:pt modelId="{C2F5E632-5FCE-4CC2-9B1E-B1C6E2078CBB}" type="parTrans" cxnId="{88019F31-60D9-4ECE-AFB2-C54A39C95527}">
      <dgm:prSet/>
      <dgm:spPr/>
      <dgm:t>
        <a:bodyPr/>
        <a:lstStyle/>
        <a:p>
          <a:endParaRPr lang="es-ES"/>
        </a:p>
      </dgm:t>
    </dgm:pt>
    <dgm:pt modelId="{A6D0ACFB-0E1A-4537-9182-80454FABD3E1}" type="sibTrans" cxnId="{88019F31-60D9-4ECE-AFB2-C54A39C95527}">
      <dgm:prSet/>
      <dgm:spPr/>
      <dgm:t>
        <a:bodyPr/>
        <a:lstStyle/>
        <a:p>
          <a:endParaRPr lang="es-ES"/>
        </a:p>
      </dgm:t>
    </dgm:pt>
    <dgm:pt modelId="{41A52F7D-C64B-4EB2-B40B-2259E85002DC}">
      <dgm:prSet/>
      <dgm:spPr/>
      <dgm:t>
        <a:bodyPr/>
        <a:lstStyle/>
        <a:p>
          <a:pPr rtl="0"/>
          <a:r>
            <a:rPr lang="es-ES" sz="1100" dirty="0" smtClean="0"/>
            <a:t>&lt; 5% peso</a:t>
          </a:r>
          <a:endParaRPr lang="es-ES" sz="1100" dirty="0"/>
        </a:p>
      </dgm:t>
    </dgm:pt>
    <dgm:pt modelId="{9366E657-1CEA-40BE-AE60-968CDADF2E21}" type="parTrans" cxnId="{51B706C3-3CEB-4B84-83B6-C21D09AC8A3D}">
      <dgm:prSet/>
      <dgm:spPr/>
      <dgm:t>
        <a:bodyPr/>
        <a:lstStyle/>
        <a:p>
          <a:endParaRPr lang="es-ES"/>
        </a:p>
      </dgm:t>
    </dgm:pt>
    <dgm:pt modelId="{8B4F5466-6529-444A-91B9-AB3EC30B4D42}" type="sibTrans" cxnId="{51B706C3-3CEB-4B84-83B6-C21D09AC8A3D}">
      <dgm:prSet/>
      <dgm:spPr/>
      <dgm:t>
        <a:bodyPr/>
        <a:lstStyle/>
        <a:p>
          <a:endParaRPr lang="es-ES"/>
        </a:p>
      </dgm:t>
    </dgm:pt>
    <dgm:pt modelId="{8190F1FA-50BD-4FD8-B479-B0D2C66E66A6}">
      <dgm:prSet/>
      <dgm:spPr/>
      <dgm:t>
        <a:bodyPr/>
        <a:lstStyle/>
        <a:p>
          <a:pPr rtl="0"/>
          <a:r>
            <a:rPr lang="es-ES" sz="1100" smtClean="0"/>
            <a:t>5-15% peso</a:t>
          </a:r>
          <a:endParaRPr lang="es-ES" sz="1100"/>
        </a:p>
      </dgm:t>
    </dgm:pt>
    <dgm:pt modelId="{8F765B15-13C9-43A3-BE0A-460A0AB91D72}" type="parTrans" cxnId="{B49EB798-D156-459B-8DE6-03A0D2544B79}">
      <dgm:prSet/>
      <dgm:spPr/>
      <dgm:t>
        <a:bodyPr/>
        <a:lstStyle/>
        <a:p>
          <a:endParaRPr lang="es-ES"/>
        </a:p>
      </dgm:t>
    </dgm:pt>
    <dgm:pt modelId="{D034E367-61C7-4C99-B1EF-C4E9DE7E2F3A}" type="sibTrans" cxnId="{B49EB798-D156-459B-8DE6-03A0D2544B79}">
      <dgm:prSet/>
      <dgm:spPr/>
      <dgm:t>
        <a:bodyPr/>
        <a:lstStyle/>
        <a:p>
          <a:endParaRPr lang="es-ES"/>
        </a:p>
      </dgm:t>
    </dgm:pt>
    <dgm:pt modelId="{8AAACDDE-E391-4743-9B08-5F97312082F2}">
      <dgm:prSet/>
      <dgm:spPr/>
      <dgm:t>
        <a:bodyPr/>
        <a:lstStyle/>
        <a:p>
          <a:pPr rtl="0"/>
          <a:r>
            <a:rPr lang="es-ES" sz="1100" smtClean="0"/>
            <a:t>&gt; 15% de peso</a:t>
          </a:r>
          <a:endParaRPr lang="es-ES" sz="1100"/>
        </a:p>
      </dgm:t>
    </dgm:pt>
    <dgm:pt modelId="{967647AF-2433-4638-9502-F231C33CAB29}" type="parTrans" cxnId="{8A1B4E30-CABE-4CD7-85A3-79B8C4691DCE}">
      <dgm:prSet/>
      <dgm:spPr/>
      <dgm:t>
        <a:bodyPr/>
        <a:lstStyle/>
        <a:p>
          <a:endParaRPr lang="es-ES"/>
        </a:p>
      </dgm:t>
    </dgm:pt>
    <dgm:pt modelId="{7704FAB1-E4CA-4BC1-828D-C19963BD01E1}" type="sibTrans" cxnId="{8A1B4E30-CABE-4CD7-85A3-79B8C4691DCE}">
      <dgm:prSet/>
      <dgm:spPr/>
      <dgm:t>
        <a:bodyPr/>
        <a:lstStyle/>
        <a:p>
          <a:endParaRPr lang="es-ES"/>
        </a:p>
      </dgm:t>
    </dgm:pt>
    <dgm:pt modelId="{CFD90E3C-D6FC-46A0-9406-8530DD31E567}">
      <dgm:prSet custT="1"/>
      <dgm:spPr/>
      <dgm:t>
        <a:bodyPr/>
        <a:lstStyle/>
        <a:p>
          <a:pPr rtl="0"/>
          <a:r>
            <a:rPr lang="es-ES" sz="1800" dirty="0" smtClean="0"/>
            <a:t>Nauseas, vómitos</a:t>
          </a:r>
          <a:endParaRPr lang="es-ES" sz="1800" dirty="0"/>
        </a:p>
      </dgm:t>
    </dgm:pt>
    <dgm:pt modelId="{D97192F8-D6C5-4471-8705-058DC566690F}" type="parTrans" cxnId="{30AE8875-8F17-4568-AF69-8F5A92025864}">
      <dgm:prSet/>
      <dgm:spPr/>
      <dgm:t>
        <a:bodyPr/>
        <a:lstStyle/>
        <a:p>
          <a:endParaRPr lang="es-ES"/>
        </a:p>
      </dgm:t>
    </dgm:pt>
    <dgm:pt modelId="{BA59EAE3-2A0E-420B-AC2A-7FE7E69ADBAE}" type="sibTrans" cxnId="{30AE8875-8F17-4568-AF69-8F5A92025864}">
      <dgm:prSet/>
      <dgm:spPr/>
      <dgm:t>
        <a:bodyPr/>
        <a:lstStyle/>
        <a:p>
          <a:endParaRPr lang="es-ES"/>
        </a:p>
      </dgm:t>
    </dgm:pt>
    <dgm:pt modelId="{12AA3489-BF90-4A62-B7C3-88046038FBDD}">
      <dgm:prSet custT="1"/>
      <dgm:spPr/>
      <dgm:t>
        <a:bodyPr/>
        <a:lstStyle/>
        <a:p>
          <a:pPr rtl="0"/>
          <a:r>
            <a:rPr lang="es-ES" sz="1800" dirty="0" smtClean="0"/>
            <a:t>Disfagia…….. Fibrosis esofágicas….dilatación quirúrgica</a:t>
          </a:r>
          <a:endParaRPr lang="es-ES" sz="1800" dirty="0"/>
        </a:p>
      </dgm:t>
    </dgm:pt>
    <dgm:pt modelId="{B105E6C8-F0EB-4904-9B8A-2BEF8A2ADD23}" type="parTrans" cxnId="{E5AE38A8-8081-4C15-AF6D-8EC1806148A7}">
      <dgm:prSet/>
      <dgm:spPr/>
      <dgm:t>
        <a:bodyPr/>
        <a:lstStyle/>
        <a:p>
          <a:endParaRPr lang="es-ES"/>
        </a:p>
      </dgm:t>
    </dgm:pt>
    <dgm:pt modelId="{62010678-4087-4A12-9B2C-321B31A9B15F}" type="sibTrans" cxnId="{E5AE38A8-8081-4C15-AF6D-8EC1806148A7}">
      <dgm:prSet/>
      <dgm:spPr/>
      <dgm:t>
        <a:bodyPr/>
        <a:lstStyle/>
        <a:p>
          <a:endParaRPr lang="es-ES"/>
        </a:p>
      </dgm:t>
    </dgm:pt>
    <dgm:pt modelId="{6D8FC8A0-8657-4D65-812F-3B43C4D4E51F}">
      <dgm:prSet custT="1"/>
      <dgm:spPr/>
      <dgm:t>
        <a:bodyPr/>
        <a:lstStyle/>
        <a:p>
          <a:pPr rtl="0"/>
          <a:r>
            <a:rPr lang="es-ES" sz="1800" dirty="0" smtClean="0"/>
            <a:t>Diarrea</a:t>
          </a:r>
          <a:endParaRPr lang="es-ES" sz="1800" dirty="0"/>
        </a:p>
      </dgm:t>
    </dgm:pt>
    <dgm:pt modelId="{01B02A40-ABEE-4A22-AB85-F1F72592205A}" type="parTrans" cxnId="{F5004498-8C55-47A7-A563-58895E58C43C}">
      <dgm:prSet/>
      <dgm:spPr/>
      <dgm:t>
        <a:bodyPr/>
        <a:lstStyle/>
        <a:p>
          <a:endParaRPr lang="es-ES"/>
        </a:p>
      </dgm:t>
    </dgm:pt>
    <dgm:pt modelId="{438F8A93-D1C6-4E89-ACAC-C808973037DE}" type="sibTrans" cxnId="{F5004498-8C55-47A7-A563-58895E58C43C}">
      <dgm:prSet/>
      <dgm:spPr/>
      <dgm:t>
        <a:bodyPr/>
        <a:lstStyle/>
        <a:p>
          <a:endParaRPr lang="es-ES"/>
        </a:p>
      </dgm:t>
    </dgm:pt>
    <dgm:pt modelId="{4EF3B48E-CF30-4A62-AE32-5FF04F38CF21}">
      <dgm:prSet custT="1"/>
      <dgm:spPr/>
      <dgm:t>
        <a:bodyPr/>
        <a:lstStyle/>
        <a:p>
          <a:pPr rtl="0"/>
          <a:r>
            <a:rPr lang="es-ES" sz="1800" dirty="0" smtClean="0"/>
            <a:t>Dolor abdominal </a:t>
          </a:r>
          <a:endParaRPr lang="es-ES" sz="1800" dirty="0"/>
        </a:p>
      </dgm:t>
    </dgm:pt>
    <dgm:pt modelId="{F162CD36-4E1B-4AAB-964B-B19CBA24F4DD}" type="parTrans" cxnId="{9F75848D-9262-43E1-89D8-821235D8C328}">
      <dgm:prSet/>
      <dgm:spPr/>
      <dgm:t>
        <a:bodyPr/>
        <a:lstStyle/>
        <a:p>
          <a:endParaRPr lang="es-ES"/>
        </a:p>
      </dgm:t>
    </dgm:pt>
    <dgm:pt modelId="{3C4C436E-E813-4B3D-8E22-FF1DEBA0560E}" type="sibTrans" cxnId="{9F75848D-9262-43E1-89D8-821235D8C328}">
      <dgm:prSet/>
      <dgm:spPr/>
      <dgm:t>
        <a:bodyPr/>
        <a:lstStyle/>
        <a:p>
          <a:endParaRPr lang="es-ES"/>
        </a:p>
      </dgm:t>
    </dgm:pt>
    <dgm:pt modelId="{66B6A0EA-AE3B-4483-BAFF-F0135CCDF903}" type="pres">
      <dgm:prSet presAssocID="{30E9DAD7-48C1-4CD8-88F5-0A64BBC102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76F8C5-EBD6-4423-B8E7-1EE0AA10D399}" type="pres">
      <dgm:prSet presAssocID="{CC916817-304C-4DD6-A6E7-27A3234622F3}" presName="composite" presStyleCnt="0"/>
      <dgm:spPr/>
    </dgm:pt>
    <dgm:pt modelId="{5332312A-F413-4B79-904B-0DDCB3CE0DA2}" type="pres">
      <dgm:prSet presAssocID="{CC916817-304C-4DD6-A6E7-27A3234622F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68F24-862A-4194-9819-9C80465F3E54}" type="pres">
      <dgm:prSet presAssocID="{CC916817-304C-4DD6-A6E7-27A3234622F3}" presName="rect2" presStyleLbl="fgImgPlace1" presStyleIdx="0" presStyleCnt="6"/>
      <dgm:spPr/>
    </dgm:pt>
    <dgm:pt modelId="{B5BE50AB-41CD-40A4-862F-1C2A6D254C9F}" type="pres">
      <dgm:prSet presAssocID="{7FAF198A-67C1-4086-9A21-84E78A4F08E9}" presName="sibTrans" presStyleCnt="0"/>
      <dgm:spPr/>
    </dgm:pt>
    <dgm:pt modelId="{217CA11B-363F-4D78-B59E-78B65A3C6A2B}" type="pres">
      <dgm:prSet presAssocID="{C0ADBF8A-A416-48E0-AC47-75AC747B2B81}" presName="composite" presStyleCnt="0"/>
      <dgm:spPr/>
    </dgm:pt>
    <dgm:pt modelId="{B0FAD4CD-0042-4DAB-B1AF-A91412E05A3B}" type="pres">
      <dgm:prSet presAssocID="{C0ADBF8A-A416-48E0-AC47-75AC747B2B8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1C717-539D-4B65-B448-F1FE6A0DAA22}" type="pres">
      <dgm:prSet presAssocID="{C0ADBF8A-A416-48E0-AC47-75AC747B2B81}" presName="rect2" presStyleLbl="fgImgPlace1" presStyleIdx="1" presStyleCnt="6"/>
      <dgm:spPr/>
    </dgm:pt>
    <dgm:pt modelId="{E4EE4906-651B-433D-8618-F20AB8ABAA03}" type="pres">
      <dgm:prSet presAssocID="{A6D0ACFB-0E1A-4537-9182-80454FABD3E1}" presName="sibTrans" presStyleCnt="0"/>
      <dgm:spPr/>
    </dgm:pt>
    <dgm:pt modelId="{299A78FA-3EA2-4D11-B160-26828FE1A5D5}" type="pres">
      <dgm:prSet presAssocID="{CFD90E3C-D6FC-46A0-9406-8530DD31E567}" presName="composite" presStyleCnt="0"/>
      <dgm:spPr/>
    </dgm:pt>
    <dgm:pt modelId="{74048B75-5958-4F53-95A8-0DEB2A0D6AC3}" type="pres">
      <dgm:prSet presAssocID="{CFD90E3C-D6FC-46A0-9406-8530DD31E56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14B36-37A4-42FA-9D02-8E135D5CC9AF}" type="pres">
      <dgm:prSet presAssocID="{CFD90E3C-D6FC-46A0-9406-8530DD31E567}" presName="rect2" presStyleLbl="fgImgPlace1" presStyleIdx="2" presStyleCnt="6"/>
      <dgm:spPr/>
    </dgm:pt>
    <dgm:pt modelId="{A7CFFE3F-302D-4CEE-989C-6DE7930FD305}" type="pres">
      <dgm:prSet presAssocID="{BA59EAE3-2A0E-420B-AC2A-7FE7E69ADBAE}" presName="sibTrans" presStyleCnt="0"/>
      <dgm:spPr/>
    </dgm:pt>
    <dgm:pt modelId="{F2E957F4-6D11-4661-B511-F297F4DFA708}" type="pres">
      <dgm:prSet presAssocID="{12AA3489-BF90-4A62-B7C3-88046038FBDD}" presName="composite" presStyleCnt="0"/>
      <dgm:spPr/>
    </dgm:pt>
    <dgm:pt modelId="{DE454028-378F-4B85-A063-AEAFCA9D9295}" type="pres">
      <dgm:prSet presAssocID="{12AA3489-BF90-4A62-B7C3-88046038FB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C3E55-FA0D-406F-818E-4AC114ACC1CD}" type="pres">
      <dgm:prSet presAssocID="{12AA3489-BF90-4A62-B7C3-88046038FBDD}" presName="rect2" presStyleLbl="fgImgPlace1" presStyleIdx="3" presStyleCnt="6"/>
      <dgm:spPr/>
    </dgm:pt>
    <dgm:pt modelId="{CC1A0CFE-B156-4C4F-B1CA-C1ECBD1FAF5E}" type="pres">
      <dgm:prSet presAssocID="{62010678-4087-4A12-9B2C-321B31A9B15F}" presName="sibTrans" presStyleCnt="0"/>
      <dgm:spPr/>
    </dgm:pt>
    <dgm:pt modelId="{F0C3F7C8-813D-4EA5-8BB6-2A50D039D8C5}" type="pres">
      <dgm:prSet presAssocID="{6D8FC8A0-8657-4D65-812F-3B43C4D4E51F}" presName="composite" presStyleCnt="0"/>
      <dgm:spPr/>
    </dgm:pt>
    <dgm:pt modelId="{18444676-8F77-4CAA-951E-6D1AE50446BB}" type="pres">
      <dgm:prSet presAssocID="{6D8FC8A0-8657-4D65-812F-3B43C4D4E51F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3BCB03-562C-47E8-8B41-8AA97323FA1F}" type="pres">
      <dgm:prSet presAssocID="{6D8FC8A0-8657-4D65-812F-3B43C4D4E51F}" presName="rect2" presStyleLbl="fgImgPlace1" presStyleIdx="4" presStyleCnt="6"/>
      <dgm:spPr/>
    </dgm:pt>
    <dgm:pt modelId="{6B721284-0DA6-4345-9849-44B311F949B3}" type="pres">
      <dgm:prSet presAssocID="{438F8A93-D1C6-4E89-ACAC-C808973037DE}" presName="sibTrans" presStyleCnt="0"/>
      <dgm:spPr/>
    </dgm:pt>
    <dgm:pt modelId="{FC4931F3-E537-448D-9D6D-7C6604C537D9}" type="pres">
      <dgm:prSet presAssocID="{4EF3B48E-CF30-4A62-AE32-5FF04F38CF21}" presName="composite" presStyleCnt="0"/>
      <dgm:spPr/>
    </dgm:pt>
    <dgm:pt modelId="{F6FD116C-7B0E-4BF9-89BB-4B6BBB063654}" type="pres">
      <dgm:prSet presAssocID="{4EF3B48E-CF30-4A62-AE32-5FF04F38CF21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DC39D-8688-4915-983F-E633ABE9243E}" type="pres">
      <dgm:prSet presAssocID="{4EF3B48E-CF30-4A62-AE32-5FF04F38CF21}" presName="rect2" presStyleLbl="fgImgPlace1" presStyleIdx="5" presStyleCnt="6"/>
      <dgm:spPr/>
    </dgm:pt>
  </dgm:ptLst>
  <dgm:cxnLst>
    <dgm:cxn modelId="{51B706C3-3CEB-4B84-83B6-C21D09AC8A3D}" srcId="{C0ADBF8A-A416-48E0-AC47-75AC747B2B81}" destId="{41A52F7D-C64B-4EB2-B40B-2259E85002DC}" srcOrd="0" destOrd="0" parTransId="{9366E657-1CEA-40BE-AE60-968CDADF2E21}" sibTransId="{8B4F5466-6529-444A-91B9-AB3EC30B4D42}"/>
    <dgm:cxn modelId="{3B0F01B4-C9C1-40CD-85C9-11AC1086A9B6}" type="presOf" srcId="{41A52F7D-C64B-4EB2-B40B-2259E85002DC}" destId="{B0FAD4CD-0042-4DAB-B1AF-A91412E05A3B}" srcOrd="0" destOrd="1" presId="urn:microsoft.com/office/officeart/2008/layout/PictureStrips"/>
    <dgm:cxn modelId="{8A1B4E30-CABE-4CD7-85A3-79B8C4691DCE}" srcId="{C0ADBF8A-A416-48E0-AC47-75AC747B2B81}" destId="{8AAACDDE-E391-4743-9B08-5F97312082F2}" srcOrd="2" destOrd="0" parTransId="{967647AF-2433-4638-9502-F231C33CAB29}" sibTransId="{7704FAB1-E4CA-4BC1-828D-C19963BD01E1}"/>
    <dgm:cxn modelId="{23687FFD-136D-4070-96DB-47F3B01877D1}" srcId="{30E9DAD7-48C1-4CD8-88F5-0A64BBC10247}" destId="{CC916817-304C-4DD6-A6E7-27A3234622F3}" srcOrd="0" destOrd="0" parTransId="{3927D980-37CC-44ED-BE35-A9FAA4E9BBE4}" sibTransId="{7FAF198A-67C1-4086-9A21-84E78A4F08E9}"/>
    <dgm:cxn modelId="{88019F31-60D9-4ECE-AFB2-C54A39C95527}" srcId="{30E9DAD7-48C1-4CD8-88F5-0A64BBC10247}" destId="{C0ADBF8A-A416-48E0-AC47-75AC747B2B81}" srcOrd="1" destOrd="0" parTransId="{C2F5E632-5FCE-4CC2-9B1E-B1C6E2078CBB}" sibTransId="{A6D0ACFB-0E1A-4537-9182-80454FABD3E1}"/>
    <dgm:cxn modelId="{30AE8875-8F17-4568-AF69-8F5A92025864}" srcId="{30E9DAD7-48C1-4CD8-88F5-0A64BBC10247}" destId="{CFD90E3C-D6FC-46A0-9406-8530DD31E567}" srcOrd="2" destOrd="0" parTransId="{D97192F8-D6C5-4471-8705-058DC566690F}" sibTransId="{BA59EAE3-2A0E-420B-AC2A-7FE7E69ADBAE}"/>
    <dgm:cxn modelId="{1A656C1D-FE52-4E7C-9C4C-C10E58DB2263}" type="presOf" srcId="{30E9DAD7-48C1-4CD8-88F5-0A64BBC10247}" destId="{66B6A0EA-AE3B-4483-BAFF-F0135CCDF903}" srcOrd="0" destOrd="0" presId="urn:microsoft.com/office/officeart/2008/layout/PictureStrips"/>
    <dgm:cxn modelId="{E53F880D-3873-468C-9EEB-6A2B7854ED6F}" type="presOf" srcId="{12AA3489-BF90-4A62-B7C3-88046038FBDD}" destId="{DE454028-378F-4B85-A063-AEAFCA9D9295}" srcOrd="0" destOrd="0" presId="urn:microsoft.com/office/officeart/2008/layout/PictureStrips"/>
    <dgm:cxn modelId="{961C9F9B-A038-440E-88B6-651D81184E82}" type="presOf" srcId="{CC916817-304C-4DD6-A6E7-27A3234622F3}" destId="{5332312A-F413-4B79-904B-0DDCB3CE0DA2}" srcOrd="0" destOrd="0" presId="urn:microsoft.com/office/officeart/2008/layout/PictureStrips"/>
    <dgm:cxn modelId="{E5AE38A8-8081-4C15-AF6D-8EC1806148A7}" srcId="{30E9DAD7-48C1-4CD8-88F5-0A64BBC10247}" destId="{12AA3489-BF90-4A62-B7C3-88046038FBDD}" srcOrd="3" destOrd="0" parTransId="{B105E6C8-F0EB-4904-9B8A-2BEF8A2ADD23}" sibTransId="{62010678-4087-4A12-9B2C-321B31A9B15F}"/>
    <dgm:cxn modelId="{72CD16D0-4357-4F38-96B8-D60420148863}" type="presOf" srcId="{8AAACDDE-E391-4743-9B08-5F97312082F2}" destId="{B0FAD4CD-0042-4DAB-B1AF-A91412E05A3B}" srcOrd="0" destOrd="3" presId="urn:microsoft.com/office/officeart/2008/layout/PictureStrips"/>
    <dgm:cxn modelId="{60E61BF1-8EFB-4D0A-84E6-4E9876992E39}" type="presOf" srcId="{6D8FC8A0-8657-4D65-812F-3B43C4D4E51F}" destId="{18444676-8F77-4CAA-951E-6D1AE50446BB}" srcOrd="0" destOrd="0" presId="urn:microsoft.com/office/officeart/2008/layout/PictureStrips"/>
    <dgm:cxn modelId="{B49EB798-D156-459B-8DE6-03A0D2544B79}" srcId="{C0ADBF8A-A416-48E0-AC47-75AC747B2B81}" destId="{8190F1FA-50BD-4FD8-B479-B0D2C66E66A6}" srcOrd="1" destOrd="0" parTransId="{8F765B15-13C9-43A3-BE0A-460A0AB91D72}" sibTransId="{D034E367-61C7-4C99-B1EF-C4E9DE7E2F3A}"/>
    <dgm:cxn modelId="{43B89C5A-58FB-43B0-B452-957F68506ABC}" type="presOf" srcId="{8190F1FA-50BD-4FD8-B479-B0D2C66E66A6}" destId="{B0FAD4CD-0042-4DAB-B1AF-A91412E05A3B}" srcOrd="0" destOrd="2" presId="urn:microsoft.com/office/officeart/2008/layout/PictureStrips"/>
    <dgm:cxn modelId="{DBC84C78-F815-4FBC-848A-A85E8DC5C7A8}" type="presOf" srcId="{C0ADBF8A-A416-48E0-AC47-75AC747B2B81}" destId="{B0FAD4CD-0042-4DAB-B1AF-A91412E05A3B}" srcOrd="0" destOrd="0" presId="urn:microsoft.com/office/officeart/2008/layout/PictureStrips"/>
    <dgm:cxn modelId="{9F75848D-9262-43E1-89D8-821235D8C328}" srcId="{30E9DAD7-48C1-4CD8-88F5-0A64BBC10247}" destId="{4EF3B48E-CF30-4A62-AE32-5FF04F38CF21}" srcOrd="5" destOrd="0" parTransId="{F162CD36-4E1B-4AAB-964B-B19CBA24F4DD}" sibTransId="{3C4C436E-E813-4B3D-8E22-FF1DEBA0560E}"/>
    <dgm:cxn modelId="{CC2EF14E-B5D9-4C8D-95DF-CC4AE2AC790F}" type="presOf" srcId="{4EF3B48E-CF30-4A62-AE32-5FF04F38CF21}" destId="{F6FD116C-7B0E-4BF9-89BB-4B6BBB063654}" srcOrd="0" destOrd="0" presId="urn:microsoft.com/office/officeart/2008/layout/PictureStrips"/>
    <dgm:cxn modelId="{DA4C3B4E-D9CC-4A9A-ADA6-4E991AFE5411}" type="presOf" srcId="{CFD90E3C-D6FC-46A0-9406-8530DD31E567}" destId="{74048B75-5958-4F53-95A8-0DEB2A0D6AC3}" srcOrd="0" destOrd="0" presId="urn:microsoft.com/office/officeart/2008/layout/PictureStrips"/>
    <dgm:cxn modelId="{F5004498-8C55-47A7-A563-58895E58C43C}" srcId="{30E9DAD7-48C1-4CD8-88F5-0A64BBC10247}" destId="{6D8FC8A0-8657-4D65-812F-3B43C4D4E51F}" srcOrd="4" destOrd="0" parTransId="{01B02A40-ABEE-4A22-AB85-F1F72592205A}" sibTransId="{438F8A93-D1C6-4E89-ACAC-C808973037DE}"/>
    <dgm:cxn modelId="{1338BF3A-F694-4E55-BEA4-8D06C6239329}" type="presParOf" srcId="{66B6A0EA-AE3B-4483-BAFF-F0135CCDF903}" destId="{3A76F8C5-EBD6-4423-B8E7-1EE0AA10D399}" srcOrd="0" destOrd="0" presId="urn:microsoft.com/office/officeart/2008/layout/PictureStrips"/>
    <dgm:cxn modelId="{33367EB2-B5B0-4BE5-9BFC-AB3D5610501E}" type="presParOf" srcId="{3A76F8C5-EBD6-4423-B8E7-1EE0AA10D399}" destId="{5332312A-F413-4B79-904B-0DDCB3CE0DA2}" srcOrd="0" destOrd="0" presId="urn:microsoft.com/office/officeart/2008/layout/PictureStrips"/>
    <dgm:cxn modelId="{A29E994B-51ED-4C56-8C7F-252D8DDA1943}" type="presParOf" srcId="{3A76F8C5-EBD6-4423-B8E7-1EE0AA10D399}" destId="{80D68F24-862A-4194-9819-9C80465F3E54}" srcOrd="1" destOrd="0" presId="urn:microsoft.com/office/officeart/2008/layout/PictureStrips"/>
    <dgm:cxn modelId="{64D7274E-5A3F-43C7-948F-3FD06F17340A}" type="presParOf" srcId="{66B6A0EA-AE3B-4483-BAFF-F0135CCDF903}" destId="{B5BE50AB-41CD-40A4-862F-1C2A6D254C9F}" srcOrd="1" destOrd="0" presId="urn:microsoft.com/office/officeart/2008/layout/PictureStrips"/>
    <dgm:cxn modelId="{155C5C9C-79AB-47C9-9A57-B6AAE097A8D5}" type="presParOf" srcId="{66B6A0EA-AE3B-4483-BAFF-F0135CCDF903}" destId="{217CA11B-363F-4D78-B59E-78B65A3C6A2B}" srcOrd="2" destOrd="0" presId="urn:microsoft.com/office/officeart/2008/layout/PictureStrips"/>
    <dgm:cxn modelId="{9CE78BC2-451D-4704-8415-B7218B520F4F}" type="presParOf" srcId="{217CA11B-363F-4D78-B59E-78B65A3C6A2B}" destId="{B0FAD4CD-0042-4DAB-B1AF-A91412E05A3B}" srcOrd="0" destOrd="0" presId="urn:microsoft.com/office/officeart/2008/layout/PictureStrips"/>
    <dgm:cxn modelId="{DFF0AEA3-26CD-4F4C-89E7-C92A4DD72833}" type="presParOf" srcId="{217CA11B-363F-4D78-B59E-78B65A3C6A2B}" destId="{D341C717-539D-4B65-B448-F1FE6A0DAA22}" srcOrd="1" destOrd="0" presId="urn:microsoft.com/office/officeart/2008/layout/PictureStrips"/>
    <dgm:cxn modelId="{8113E6C6-2062-4E90-A858-669E7834F3AA}" type="presParOf" srcId="{66B6A0EA-AE3B-4483-BAFF-F0135CCDF903}" destId="{E4EE4906-651B-433D-8618-F20AB8ABAA03}" srcOrd="3" destOrd="0" presId="urn:microsoft.com/office/officeart/2008/layout/PictureStrips"/>
    <dgm:cxn modelId="{1325D9DC-B8F2-4406-89CB-9951F7BED81A}" type="presParOf" srcId="{66B6A0EA-AE3B-4483-BAFF-F0135CCDF903}" destId="{299A78FA-3EA2-4D11-B160-26828FE1A5D5}" srcOrd="4" destOrd="0" presId="urn:microsoft.com/office/officeart/2008/layout/PictureStrips"/>
    <dgm:cxn modelId="{00EC6CB8-3872-4808-90A8-250A7CECDBAC}" type="presParOf" srcId="{299A78FA-3EA2-4D11-B160-26828FE1A5D5}" destId="{74048B75-5958-4F53-95A8-0DEB2A0D6AC3}" srcOrd="0" destOrd="0" presId="urn:microsoft.com/office/officeart/2008/layout/PictureStrips"/>
    <dgm:cxn modelId="{2505D586-059B-497A-A242-D4319DD2913A}" type="presParOf" srcId="{299A78FA-3EA2-4D11-B160-26828FE1A5D5}" destId="{D5414B36-37A4-42FA-9D02-8E135D5CC9AF}" srcOrd="1" destOrd="0" presId="urn:microsoft.com/office/officeart/2008/layout/PictureStrips"/>
    <dgm:cxn modelId="{75809DC0-2544-4B4B-AD3F-7A06F8D9AC8B}" type="presParOf" srcId="{66B6A0EA-AE3B-4483-BAFF-F0135CCDF903}" destId="{A7CFFE3F-302D-4CEE-989C-6DE7930FD305}" srcOrd="5" destOrd="0" presId="urn:microsoft.com/office/officeart/2008/layout/PictureStrips"/>
    <dgm:cxn modelId="{5201CB15-9425-4F90-9AEF-F190BA972855}" type="presParOf" srcId="{66B6A0EA-AE3B-4483-BAFF-F0135CCDF903}" destId="{F2E957F4-6D11-4661-B511-F297F4DFA708}" srcOrd="6" destOrd="0" presId="urn:microsoft.com/office/officeart/2008/layout/PictureStrips"/>
    <dgm:cxn modelId="{ED145050-FB9C-4ABE-86AE-D023E5DD0963}" type="presParOf" srcId="{F2E957F4-6D11-4661-B511-F297F4DFA708}" destId="{DE454028-378F-4B85-A063-AEAFCA9D9295}" srcOrd="0" destOrd="0" presId="urn:microsoft.com/office/officeart/2008/layout/PictureStrips"/>
    <dgm:cxn modelId="{B5AE4C58-B571-4981-9F92-F2E5B1291939}" type="presParOf" srcId="{F2E957F4-6D11-4661-B511-F297F4DFA708}" destId="{414C3E55-FA0D-406F-818E-4AC114ACC1CD}" srcOrd="1" destOrd="0" presId="urn:microsoft.com/office/officeart/2008/layout/PictureStrips"/>
    <dgm:cxn modelId="{9B43331A-8F0B-4454-BD10-E79F7672131F}" type="presParOf" srcId="{66B6A0EA-AE3B-4483-BAFF-F0135CCDF903}" destId="{CC1A0CFE-B156-4C4F-B1CA-C1ECBD1FAF5E}" srcOrd="7" destOrd="0" presId="urn:microsoft.com/office/officeart/2008/layout/PictureStrips"/>
    <dgm:cxn modelId="{541FB8B9-F2FF-4EF3-92D6-8D37278D4970}" type="presParOf" srcId="{66B6A0EA-AE3B-4483-BAFF-F0135CCDF903}" destId="{F0C3F7C8-813D-4EA5-8BB6-2A50D039D8C5}" srcOrd="8" destOrd="0" presId="urn:microsoft.com/office/officeart/2008/layout/PictureStrips"/>
    <dgm:cxn modelId="{41F70513-6111-4F10-8CF0-930D33259476}" type="presParOf" srcId="{F0C3F7C8-813D-4EA5-8BB6-2A50D039D8C5}" destId="{18444676-8F77-4CAA-951E-6D1AE50446BB}" srcOrd="0" destOrd="0" presId="urn:microsoft.com/office/officeart/2008/layout/PictureStrips"/>
    <dgm:cxn modelId="{185C5FCD-F46D-48E2-B263-420C1DA130C7}" type="presParOf" srcId="{F0C3F7C8-813D-4EA5-8BB6-2A50D039D8C5}" destId="{B83BCB03-562C-47E8-8B41-8AA97323FA1F}" srcOrd="1" destOrd="0" presId="urn:microsoft.com/office/officeart/2008/layout/PictureStrips"/>
    <dgm:cxn modelId="{0DA62DC4-E5D0-48C9-9618-A42D1A041AB8}" type="presParOf" srcId="{66B6A0EA-AE3B-4483-BAFF-F0135CCDF903}" destId="{6B721284-0DA6-4345-9849-44B311F949B3}" srcOrd="9" destOrd="0" presId="urn:microsoft.com/office/officeart/2008/layout/PictureStrips"/>
    <dgm:cxn modelId="{057BCB1F-2422-46CF-9FBD-67190AFB8D18}" type="presParOf" srcId="{66B6A0EA-AE3B-4483-BAFF-F0135CCDF903}" destId="{FC4931F3-E537-448D-9D6D-7C6604C537D9}" srcOrd="10" destOrd="0" presId="urn:microsoft.com/office/officeart/2008/layout/PictureStrips"/>
    <dgm:cxn modelId="{0EE7356F-7DFF-41D1-A79B-E61975921494}" type="presParOf" srcId="{FC4931F3-E537-448D-9D6D-7C6604C537D9}" destId="{F6FD116C-7B0E-4BF9-89BB-4B6BBB063654}" srcOrd="0" destOrd="0" presId="urn:microsoft.com/office/officeart/2008/layout/PictureStrips"/>
    <dgm:cxn modelId="{52F8F488-EFD3-4071-A8C5-13E576DED1B4}" type="presParOf" srcId="{FC4931F3-E537-448D-9D6D-7C6604C537D9}" destId="{FF5DC39D-8688-4915-983F-E633ABE9243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30E43B-FE71-4D0B-8246-F7BA687AB7E5}" type="doc">
      <dgm:prSet loTypeId="urn:microsoft.com/office/officeart/2005/8/layout/list1" loCatId="list" qsTypeId="urn:microsoft.com/office/officeart/2005/8/quickstyle/simple1" qsCatId="simple" csTypeId="urn:microsoft.com/office/officeart/2005/8/colors/colorful1#7" csCatId="colorful"/>
      <dgm:spPr/>
      <dgm:t>
        <a:bodyPr/>
        <a:lstStyle/>
        <a:p>
          <a:endParaRPr lang="es-ES"/>
        </a:p>
      </dgm:t>
    </dgm:pt>
    <dgm:pt modelId="{E757DDDF-0A5D-4E88-81B5-D969F2C6B844}">
      <dgm:prSet/>
      <dgm:spPr/>
      <dgm:t>
        <a:bodyPr/>
        <a:lstStyle/>
        <a:p>
          <a:pPr rtl="0"/>
          <a:r>
            <a:rPr lang="es-ES" dirty="0" smtClean="0"/>
            <a:t>Hígado: ictericia</a:t>
          </a:r>
          <a:endParaRPr lang="es-ES" dirty="0"/>
        </a:p>
      </dgm:t>
    </dgm:pt>
    <dgm:pt modelId="{7B8A2E03-E043-43FB-B841-CD4777830B1D}" type="parTrans" cxnId="{6D2E3DA4-41E4-4349-9410-1D8C5619B97A}">
      <dgm:prSet/>
      <dgm:spPr/>
      <dgm:t>
        <a:bodyPr/>
        <a:lstStyle/>
        <a:p>
          <a:endParaRPr lang="es-ES"/>
        </a:p>
      </dgm:t>
    </dgm:pt>
    <dgm:pt modelId="{63E15996-8A9F-4299-AD93-94B5FBAB6697}" type="sibTrans" cxnId="{6D2E3DA4-41E4-4349-9410-1D8C5619B97A}">
      <dgm:prSet/>
      <dgm:spPr/>
      <dgm:t>
        <a:bodyPr/>
        <a:lstStyle/>
        <a:p>
          <a:endParaRPr lang="es-ES"/>
        </a:p>
      </dgm:t>
    </dgm:pt>
    <dgm:pt modelId="{6D30C799-EAED-4BA7-ABE8-242845C626FB}">
      <dgm:prSet/>
      <dgm:spPr/>
      <dgm:t>
        <a:bodyPr/>
        <a:lstStyle/>
        <a:p>
          <a:pPr rtl="0"/>
          <a:r>
            <a:rPr lang="es-ES" smtClean="0"/>
            <a:t>Pulmón</a:t>
          </a:r>
          <a:endParaRPr lang="es-ES"/>
        </a:p>
      </dgm:t>
    </dgm:pt>
    <dgm:pt modelId="{87804F7C-8554-414F-89D0-C8DCBBBC33EB}" type="parTrans" cxnId="{4F3E49FF-20E7-4AA9-873B-8030585E3C80}">
      <dgm:prSet/>
      <dgm:spPr/>
      <dgm:t>
        <a:bodyPr/>
        <a:lstStyle/>
        <a:p>
          <a:endParaRPr lang="es-ES"/>
        </a:p>
      </dgm:t>
    </dgm:pt>
    <dgm:pt modelId="{7C3E8FA6-0962-48B4-8E80-8BF61C4B84BB}" type="sibTrans" cxnId="{4F3E49FF-20E7-4AA9-873B-8030585E3C80}">
      <dgm:prSet/>
      <dgm:spPr/>
      <dgm:t>
        <a:bodyPr/>
        <a:lstStyle/>
        <a:p>
          <a:endParaRPr lang="es-ES"/>
        </a:p>
      </dgm:t>
    </dgm:pt>
    <dgm:pt modelId="{44228408-7A68-4988-8E24-393C9561000D}">
      <dgm:prSet/>
      <dgm:spPr/>
      <dgm:t>
        <a:bodyPr/>
        <a:lstStyle/>
        <a:p>
          <a:pPr rtl="0"/>
          <a:r>
            <a:rPr lang="es-ES" smtClean="0"/>
            <a:t>Disnea: limitación actividad física</a:t>
          </a:r>
          <a:endParaRPr lang="es-ES"/>
        </a:p>
      </dgm:t>
    </dgm:pt>
    <dgm:pt modelId="{A8AF0A7B-3897-4FF8-8FA8-1E7287CB5D6A}" type="parTrans" cxnId="{FD02364B-3AA7-4E00-8E14-C014711BCF0D}">
      <dgm:prSet/>
      <dgm:spPr/>
      <dgm:t>
        <a:bodyPr/>
        <a:lstStyle/>
        <a:p>
          <a:endParaRPr lang="es-ES"/>
        </a:p>
      </dgm:t>
    </dgm:pt>
    <dgm:pt modelId="{2A81E42F-6769-4802-977F-2B9E074C8744}" type="sibTrans" cxnId="{FD02364B-3AA7-4E00-8E14-C014711BCF0D}">
      <dgm:prSet/>
      <dgm:spPr/>
      <dgm:t>
        <a:bodyPr/>
        <a:lstStyle/>
        <a:p>
          <a:endParaRPr lang="es-ES"/>
        </a:p>
      </dgm:t>
    </dgm:pt>
    <dgm:pt modelId="{4370F181-535D-4F74-80CB-C21E7ED12CB0}">
      <dgm:prSet/>
      <dgm:spPr/>
      <dgm:t>
        <a:bodyPr/>
        <a:lstStyle/>
        <a:p>
          <a:pPr rtl="0"/>
          <a:r>
            <a:rPr lang="es-ES" smtClean="0"/>
            <a:t>Aparato musculoesquelético</a:t>
          </a:r>
          <a:endParaRPr lang="es-ES"/>
        </a:p>
      </dgm:t>
    </dgm:pt>
    <dgm:pt modelId="{71DB55DC-B8CA-4947-A3CB-16663BAB7069}" type="parTrans" cxnId="{941ACD98-6F39-4A05-B250-45666AB20118}">
      <dgm:prSet/>
      <dgm:spPr/>
      <dgm:t>
        <a:bodyPr/>
        <a:lstStyle/>
        <a:p>
          <a:endParaRPr lang="es-ES"/>
        </a:p>
      </dgm:t>
    </dgm:pt>
    <dgm:pt modelId="{92822AA6-F982-4ECE-9EB4-6909F620C706}" type="sibTrans" cxnId="{941ACD98-6F39-4A05-B250-45666AB20118}">
      <dgm:prSet/>
      <dgm:spPr/>
      <dgm:t>
        <a:bodyPr/>
        <a:lstStyle/>
        <a:p>
          <a:endParaRPr lang="es-ES"/>
        </a:p>
      </dgm:t>
    </dgm:pt>
    <dgm:pt modelId="{61F16EA5-B52C-4F9D-8D85-CC5E7252E3CA}">
      <dgm:prSet/>
      <dgm:spPr/>
      <dgm:t>
        <a:bodyPr/>
        <a:lstStyle/>
        <a:p>
          <a:pPr rtl="0"/>
          <a:r>
            <a:rPr lang="es-ES" smtClean="0"/>
            <a:t>Rigidez en las articulaciones</a:t>
          </a:r>
          <a:endParaRPr lang="es-ES"/>
        </a:p>
      </dgm:t>
    </dgm:pt>
    <dgm:pt modelId="{F916105C-E80E-45D5-8D34-AE3460E3439C}" type="parTrans" cxnId="{8E493D27-EC9C-47C5-B0B6-C3A55FC26476}">
      <dgm:prSet/>
      <dgm:spPr/>
      <dgm:t>
        <a:bodyPr/>
        <a:lstStyle/>
        <a:p>
          <a:endParaRPr lang="es-ES"/>
        </a:p>
      </dgm:t>
    </dgm:pt>
    <dgm:pt modelId="{2535BDA9-A5E1-4CB3-B4B8-4AEB4BD6A928}" type="sibTrans" cxnId="{8E493D27-EC9C-47C5-B0B6-C3A55FC26476}">
      <dgm:prSet/>
      <dgm:spPr/>
      <dgm:t>
        <a:bodyPr/>
        <a:lstStyle/>
        <a:p>
          <a:endParaRPr lang="es-ES"/>
        </a:p>
      </dgm:t>
    </dgm:pt>
    <dgm:pt modelId="{CE2AB37D-841D-48B9-A9DE-79768595CDE7}">
      <dgm:prSet/>
      <dgm:spPr/>
      <dgm:t>
        <a:bodyPr/>
        <a:lstStyle/>
        <a:p>
          <a:pPr rtl="0"/>
          <a:r>
            <a:rPr lang="es-ES" smtClean="0"/>
            <a:t>Pérdida de masa muscular</a:t>
          </a:r>
          <a:endParaRPr lang="es-ES"/>
        </a:p>
      </dgm:t>
    </dgm:pt>
    <dgm:pt modelId="{CA58F776-FFD1-4732-AA69-412BB609A4E8}" type="parTrans" cxnId="{8B429A96-DE69-43EC-B74A-FF7B7655973B}">
      <dgm:prSet/>
      <dgm:spPr/>
      <dgm:t>
        <a:bodyPr/>
        <a:lstStyle/>
        <a:p>
          <a:endParaRPr lang="es-ES"/>
        </a:p>
      </dgm:t>
    </dgm:pt>
    <dgm:pt modelId="{CFFEE1D3-EC62-48AD-BD68-D3A0EA2733DC}" type="sibTrans" cxnId="{8B429A96-DE69-43EC-B74A-FF7B7655973B}">
      <dgm:prSet/>
      <dgm:spPr/>
      <dgm:t>
        <a:bodyPr/>
        <a:lstStyle/>
        <a:p>
          <a:endParaRPr lang="es-ES"/>
        </a:p>
      </dgm:t>
    </dgm:pt>
    <dgm:pt modelId="{C3B361B0-BFAF-4503-B1C8-24D8A460A4E3}" type="pres">
      <dgm:prSet presAssocID="{3430E43B-FE71-4D0B-8246-F7BA687AB7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97751-2346-4F25-BC58-BFEDA6E925A5}" type="pres">
      <dgm:prSet presAssocID="{E757DDDF-0A5D-4E88-81B5-D969F2C6B844}" presName="parentLin" presStyleCnt="0"/>
      <dgm:spPr/>
    </dgm:pt>
    <dgm:pt modelId="{0473FCE8-1E5B-4602-B67C-60F23BED864A}" type="pres">
      <dgm:prSet presAssocID="{E757DDDF-0A5D-4E88-81B5-D969F2C6B84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D42E274-E5F7-4E53-9558-047081225992}" type="pres">
      <dgm:prSet presAssocID="{E757DDDF-0A5D-4E88-81B5-D969F2C6B8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898FD-799D-42B4-9EC2-1BD120044357}" type="pres">
      <dgm:prSet presAssocID="{E757DDDF-0A5D-4E88-81B5-D969F2C6B844}" presName="negativeSpace" presStyleCnt="0"/>
      <dgm:spPr/>
    </dgm:pt>
    <dgm:pt modelId="{F31F3345-64A9-4EA4-BCF0-24E73256E001}" type="pres">
      <dgm:prSet presAssocID="{E757DDDF-0A5D-4E88-81B5-D969F2C6B844}" presName="childText" presStyleLbl="conFgAcc1" presStyleIdx="0" presStyleCnt="3">
        <dgm:presLayoutVars>
          <dgm:bulletEnabled val="1"/>
        </dgm:presLayoutVars>
      </dgm:prSet>
      <dgm:spPr/>
    </dgm:pt>
    <dgm:pt modelId="{72377E0E-6F00-49CA-8AAF-B47BA0A59FE5}" type="pres">
      <dgm:prSet presAssocID="{63E15996-8A9F-4299-AD93-94B5FBAB6697}" presName="spaceBetweenRectangles" presStyleCnt="0"/>
      <dgm:spPr/>
    </dgm:pt>
    <dgm:pt modelId="{75825A35-F678-4185-A3AF-D061B0AEE328}" type="pres">
      <dgm:prSet presAssocID="{6D30C799-EAED-4BA7-ABE8-242845C626FB}" presName="parentLin" presStyleCnt="0"/>
      <dgm:spPr/>
    </dgm:pt>
    <dgm:pt modelId="{9C508F47-C9AE-49A0-A8E2-840781FCC0D4}" type="pres">
      <dgm:prSet presAssocID="{6D30C799-EAED-4BA7-ABE8-242845C626F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E9A6027-1A93-4D46-94BC-085B380EC139}" type="pres">
      <dgm:prSet presAssocID="{6D30C799-EAED-4BA7-ABE8-242845C626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C7209-6632-4F7D-814B-94664C278EAE}" type="pres">
      <dgm:prSet presAssocID="{6D30C799-EAED-4BA7-ABE8-242845C626FB}" presName="negativeSpace" presStyleCnt="0"/>
      <dgm:spPr/>
    </dgm:pt>
    <dgm:pt modelId="{0E35F647-0218-4E12-9675-A41697DCAE54}" type="pres">
      <dgm:prSet presAssocID="{6D30C799-EAED-4BA7-ABE8-242845C626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2427-2E01-46E6-A02F-2EFC2B39DCBF}" type="pres">
      <dgm:prSet presAssocID="{7C3E8FA6-0962-48B4-8E80-8BF61C4B84BB}" presName="spaceBetweenRectangles" presStyleCnt="0"/>
      <dgm:spPr/>
    </dgm:pt>
    <dgm:pt modelId="{5FA5DBB4-700C-477A-962B-EF8C16B20550}" type="pres">
      <dgm:prSet presAssocID="{4370F181-535D-4F74-80CB-C21E7ED12CB0}" presName="parentLin" presStyleCnt="0"/>
      <dgm:spPr/>
    </dgm:pt>
    <dgm:pt modelId="{D7ACCDC1-54F8-4941-B79F-E20605C724AF}" type="pres">
      <dgm:prSet presAssocID="{4370F181-535D-4F74-80CB-C21E7ED12CB0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1DDB01A-C339-4DEF-AE40-C1D18EEDCA3E}" type="pres">
      <dgm:prSet presAssocID="{4370F181-535D-4F74-80CB-C21E7ED12C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A94EC-ED48-407F-8735-B2DAD55C9970}" type="pres">
      <dgm:prSet presAssocID="{4370F181-535D-4F74-80CB-C21E7ED12CB0}" presName="negativeSpace" presStyleCnt="0"/>
      <dgm:spPr/>
    </dgm:pt>
    <dgm:pt modelId="{DF45280A-3455-4A05-A904-3A4BFD5B83A0}" type="pres">
      <dgm:prSet presAssocID="{4370F181-535D-4F74-80CB-C21E7ED12CB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3E49FF-20E7-4AA9-873B-8030585E3C80}" srcId="{3430E43B-FE71-4D0B-8246-F7BA687AB7E5}" destId="{6D30C799-EAED-4BA7-ABE8-242845C626FB}" srcOrd="1" destOrd="0" parTransId="{87804F7C-8554-414F-89D0-C8DCBBBC33EB}" sibTransId="{7C3E8FA6-0962-48B4-8E80-8BF61C4B84BB}"/>
    <dgm:cxn modelId="{5A909D66-23E4-4523-B18F-59682FA1F64D}" type="presOf" srcId="{E757DDDF-0A5D-4E88-81B5-D969F2C6B844}" destId="{0473FCE8-1E5B-4602-B67C-60F23BED864A}" srcOrd="0" destOrd="0" presId="urn:microsoft.com/office/officeart/2005/8/layout/list1"/>
    <dgm:cxn modelId="{BF2427D9-149E-4162-804A-0BFA04FCECCB}" type="presOf" srcId="{CE2AB37D-841D-48B9-A9DE-79768595CDE7}" destId="{DF45280A-3455-4A05-A904-3A4BFD5B83A0}" srcOrd="0" destOrd="1" presId="urn:microsoft.com/office/officeart/2005/8/layout/list1"/>
    <dgm:cxn modelId="{6B72D3CC-1007-443B-9627-C336717B19B1}" type="presOf" srcId="{6D30C799-EAED-4BA7-ABE8-242845C626FB}" destId="{9C508F47-C9AE-49A0-A8E2-840781FCC0D4}" srcOrd="0" destOrd="0" presId="urn:microsoft.com/office/officeart/2005/8/layout/list1"/>
    <dgm:cxn modelId="{8E493D27-EC9C-47C5-B0B6-C3A55FC26476}" srcId="{4370F181-535D-4F74-80CB-C21E7ED12CB0}" destId="{61F16EA5-B52C-4F9D-8D85-CC5E7252E3CA}" srcOrd="0" destOrd="0" parTransId="{F916105C-E80E-45D5-8D34-AE3460E3439C}" sibTransId="{2535BDA9-A5E1-4CB3-B4B8-4AEB4BD6A928}"/>
    <dgm:cxn modelId="{3BD27704-EF58-4DD0-891A-6F089229FC37}" type="presOf" srcId="{61F16EA5-B52C-4F9D-8D85-CC5E7252E3CA}" destId="{DF45280A-3455-4A05-A904-3A4BFD5B83A0}" srcOrd="0" destOrd="0" presId="urn:microsoft.com/office/officeart/2005/8/layout/list1"/>
    <dgm:cxn modelId="{DE5ECCE9-C257-4170-8034-566828FB3673}" type="presOf" srcId="{E757DDDF-0A5D-4E88-81B5-D969F2C6B844}" destId="{8D42E274-E5F7-4E53-9558-047081225992}" srcOrd="1" destOrd="0" presId="urn:microsoft.com/office/officeart/2005/8/layout/list1"/>
    <dgm:cxn modelId="{3DBBC096-F4B7-4972-9A0B-98C1DF66EED7}" type="presOf" srcId="{44228408-7A68-4988-8E24-393C9561000D}" destId="{0E35F647-0218-4E12-9675-A41697DCAE54}" srcOrd="0" destOrd="0" presId="urn:microsoft.com/office/officeart/2005/8/layout/list1"/>
    <dgm:cxn modelId="{8B429A96-DE69-43EC-B74A-FF7B7655973B}" srcId="{4370F181-535D-4F74-80CB-C21E7ED12CB0}" destId="{CE2AB37D-841D-48B9-A9DE-79768595CDE7}" srcOrd="1" destOrd="0" parTransId="{CA58F776-FFD1-4732-AA69-412BB609A4E8}" sibTransId="{CFFEE1D3-EC62-48AD-BD68-D3A0EA2733DC}"/>
    <dgm:cxn modelId="{CCA642F4-1680-4B67-8955-998A91C8373D}" type="presOf" srcId="{4370F181-535D-4F74-80CB-C21E7ED12CB0}" destId="{21DDB01A-C339-4DEF-AE40-C1D18EEDCA3E}" srcOrd="1" destOrd="0" presId="urn:microsoft.com/office/officeart/2005/8/layout/list1"/>
    <dgm:cxn modelId="{0031B1C9-A462-4EAE-A3D7-1A07A571B520}" type="presOf" srcId="{6D30C799-EAED-4BA7-ABE8-242845C626FB}" destId="{1E9A6027-1A93-4D46-94BC-085B380EC139}" srcOrd="1" destOrd="0" presId="urn:microsoft.com/office/officeart/2005/8/layout/list1"/>
    <dgm:cxn modelId="{3AAC4F07-11CA-4B19-9E08-6240387C2125}" type="presOf" srcId="{3430E43B-FE71-4D0B-8246-F7BA687AB7E5}" destId="{C3B361B0-BFAF-4503-B1C8-24D8A460A4E3}" srcOrd="0" destOrd="0" presId="urn:microsoft.com/office/officeart/2005/8/layout/list1"/>
    <dgm:cxn modelId="{6D2E3DA4-41E4-4349-9410-1D8C5619B97A}" srcId="{3430E43B-FE71-4D0B-8246-F7BA687AB7E5}" destId="{E757DDDF-0A5D-4E88-81B5-D969F2C6B844}" srcOrd="0" destOrd="0" parTransId="{7B8A2E03-E043-43FB-B841-CD4777830B1D}" sibTransId="{63E15996-8A9F-4299-AD93-94B5FBAB6697}"/>
    <dgm:cxn modelId="{FD02364B-3AA7-4E00-8E14-C014711BCF0D}" srcId="{6D30C799-EAED-4BA7-ABE8-242845C626FB}" destId="{44228408-7A68-4988-8E24-393C9561000D}" srcOrd="0" destOrd="0" parTransId="{A8AF0A7B-3897-4FF8-8FA8-1E7287CB5D6A}" sibTransId="{2A81E42F-6769-4802-977F-2B9E074C8744}"/>
    <dgm:cxn modelId="{941ACD98-6F39-4A05-B250-45666AB20118}" srcId="{3430E43B-FE71-4D0B-8246-F7BA687AB7E5}" destId="{4370F181-535D-4F74-80CB-C21E7ED12CB0}" srcOrd="2" destOrd="0" parTransId="{71DB55DC-B8CA-4947-A3CB-16663BAB7069}" sibTransId="{92822AA6-F982-4ECE-9EB4-6909F620C706}"/>
    <dgm:cxn modelId="{E0F70978-5355-4F6C-B672-42B04B261555}" type="presOf" srcId="{4370F181-535D-4F74-80CB-C21E7ED12CB0}" destId="{D7ACCDC1-54F8-4941-B79F-E20605C724AF}" srcOrd="0" destOrd="0" presId="urn:microsoft.com/office/officeart/2005/8/layout/list1"/>
    <dgm:cxn modelId="{E166645A-D045-4BEB-AF14-7CDA02B46B2C}" type="presParOf" srcId="{C3B361B0-BFAF-4503-B1C8-24D8A460A4E3}" destId="{C1A97751-2346-4F25-BC58-BFEDA6E925A5}" srcOrd="0" destOrd="0" presId="urn:microsoft.com/office/officeart/2005/8/layout/list1"/>
    <dgm:cxn modelId="{4D69C179-7FAB-4032-8614-09DFBB666FE2}" type="presParOf" srcId="{C1A97751-2346-4F25-BC58-BFEDA6E925A5}" destId="{0473FCE8-1E5B-4602-B67C-60F23BED864A}" srcOrd="0" destOrd="0" presId="urn:microsoft.com/office/officeart/2005/8/layout/list1"/>
    <dgm:cxn modelId="{797FB64C-0BBA-4970-AF64-F78D5B5152C7}" type="presParOf" srcId="{C1A97751-2346-4F25-BC58-BFEDA6E925A5}" destId="{8D42E274-E5F7-4E53-9558-047081225992}" srcOrd="1" destOrd="0" presId="urn:microsoft.com/office/officeart/2005/8/layout/list1"/>
    <dgm:cxn modelId="{45693069-DAC2-474C-95E7-0161028CA09D}" type="presParOf" srcId="{C3B361B0-BFAF-4503-B1C8-24D8A460A4E3}" destId="{332898FD-799D-42B4-9EC2-1BD120044357}" srcOrd="1" destOrd="0" presId="urn:microsoft.com/office/officeart/2005/8/layout/list1"/>
    <dgm:cxn modelId="{92E77996-AD77-443F-A0A0-81828C8E899D}" type="presParOf" srcId="{C3B361B0-BFAF-4503-B1C8-24D8A460A4E3}" destId="{F31F3345-64A9-4EA4-BCF0-24E73256E001}" srcOrd="2" destOrd="0" presId="urn:microsoft.com/office/officeart/2005/8/layout/list1"/>
    <dgm:cxn modelId="{22532D68-CDE8-44DD-9D52-7FAB813EB12A}" type="presParOf" srcId="{C3B361B0-BFAF-4503-B1C8-24D8A460A4E3}" destId="{72377E0E-6F00-49CA-8AAF-B47BA0A59FE5}" srcOrd="3" destOrd="0" presId="urn:microsoft.com/office/officeart/2005/8/layout/list1"/>
    <dgm:cxn modelId="{FEAB57D9-7861-4153-8968-F879FC9D5804}" type="presParOf" srcId="{C3B361B0-BFAF-4503-B1C8-24D8A460A4E3}" destId="{75825A35-F678-4185-A3AF-D061B0AEE328}" srcOrd="4" destOrd="0" presId="urn:microsoft.com/office/officeart/2005/8/layout/list1"/>
    <dgm:cxn modelId="{8DC61955-5935-4398-A831-1B728C1D454F}" type="presParOf" srcId="{75825A35-F678-4185-A3AF-D061B0AEE328}" destId="{9C508F47-C9AE-49A0-A8E2-840781FCC0D4}" srcOrd="0" destOrd="0" presId="urn:microsoft.com/office/officeart/2005/8/layout/list1"/>
    <dgm:cxn modelId="{8CE45E8E-925E-4068-892F-CDFA4F4D969A}" type="presParOf" srcId="{75825A35-F678-4185-A3AF-D061B0AEE328}" destId="{1E9A6027-1A93-4D46-94BC-085B380EC139}" srcOrd="1" destOrd="0" presId="urn:microsoft.com/office/officeart/2005/8/layout/list1"/>
    <dgm:cxn modelId="{83E4C7E2-92D0-4CFF-A295-D5D327BE4EB6}" type="presParOf" srcId="{C3B361B0-BFAF-4503-B1C8-24D8A460A4E3}" destId="{740C7209-6632-4F7D-814B-94664C278EAE}" srcOrd="5" destOrd="0" presId="urn:microsoft.com/office/officeart/2005/8/layout/list1"/>
    <dgm:cxn modelId="{533A50DA-B724-4126-A700-DBF3DF3EF813}" type="presParOf" srcId="{C3B361B0-BFAF-4503-B1C8-24D8A460A4E3}" destId="{0E35F647-0218-4E12-9675-A41697DCAE54}" srcOrd="6" destOrd="0" presId="urn:microsoft.com/office/officeart/2005/8/layout/list1"/>
    <dgm:cxn modelId="{51FBCFF3-3951-4EB5-9259-ED26B813E6B6}" type="presParOf" srcId="{C3B361B0-BFAF-4503-B1C8-24D8A460A4E3}" destId="{0AE12427-2E01-46E6-A02F-2EFC2B39DCBF}" srcOrd="7" destOrd="0" presId="urn:microsoft.com/office/officeart/2005/8/layout/list1"/>
    <dgm:cxn modelId="{4BA1EE2F-31BE-4860-9DA5-1B7541FAE083}" type="presParOf" srcId="{C3B361B0-BFAF-4503-B1C8-24D8A460A4E3}" destId="{5FA5DBB4-700C-477A-962B-EF8C16B20550}" srcOrd="8" destOrd="0" presId="urn:microsoft.com/office/officeart/2005/8/layout/list1"/>
    <dgm:cxn modelId="{A01BC5BA-4F93-488C-BDCF-CE8E5DC22798}" type="presParOf" srcId="{5FA5DBB4-700C-477A-962B-EF8C16B20550}" destId="{D7ACCDC1-54F8-4941-B79F-E20605C724AF}" srcOrd="0" destOrd="0" presId="urn:microsoft.com/office/officeart/2005/8/layout/list1"/>
    <dgm:cxn modelId="{4C51E3E4-0140-456F-B219-95A7B8B7D73C}" type="presParOf" srcId="{5FA5DBB4-700C-477A-962B-EF8C16B20550}" destId="{21DDB01A-C339-4DEF-AE40-C1D18EEDCA3E}" srcOrd="1" destOrd="0" presId="urn:microsoft.com/office/officeart/2005/8/layout/list1"/>
    <dgm:cxn modelId="{24D38274-A2CC-4A83-980A-0F93C205648A}" type="presParOf" srcId="{C3B361B0-BFAF-4503-B1C8-24D8A460A4E3}" destId="{580A94EC-ED48-407F-8735-B2DAD55C9970}" srcOrd="9" destOrd="0" presId="urn:microsoft.com/office/officeart/2005/8/layout/list1"/>
    <dgm:cxn modelId="{8B58472F-DAEC-4B31-9C90-8FF4D708D769}" type="presParOf" srcId="{C3B361B0-BFAF-4503-B1C8-24D8A460A4E3}" destId="{DF45280A-3455-4A05-A904-3A4BFD5B83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2875CD-5EBF-4E3B-81C4-1F24B992E2F5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39F6268-ED4B-4DBC-A258-2932E8E9D517}">
      <dgm:prSet/>
      <dgm:spPr>
        <a:xfrm>
          <a:off x="0" y="183531"/>
          <a:ext cx="8229600" cy="754777"/>
        </a:xfrm>
      </dgm:spPr>
      <dgm:t>
        <a:bodyPr/>
        <a:lstStyle/>
        <a:p>
          <a:pPr rtl="0"/>
          <a:r>
            <a:rPr lang="es-ES" dirty="0" smtClean="0">
              <a:latin typeface="Gill Sans MT"/>
              <a:ea typeface="+mn-ea"/>
              <a:cs typeface="+mn-cs"/>
            </a:rPr>
            <a:t>EICR crónica leve:  tratamiento tópico y de soporte</a:t>
          </a:r>
          <a:endParaRPr lang="es-ES" dirty="0">
            <a:latin typeface="Gill Sans MT"/>
            <a:ea typeface="+mn-ea"/>
            <a:cs typeface="+mn-cs"/>
          </a:endParaRPr>
        </a:p>
      </dgm:t>
    </dgm:pt>
    <dgm:pt modelId="{A4253FDB-EE93-4428-81C0-034CB55B46D0}" type="parTrans" cxnId="{28FDF70D-B707-402E-B6CF-74AB9C6ACB82}">
      <dgm:prSet/>
      <dgm:spPr/>
      <dgm:t>
        <a:bodyPr/>
        <a:lstStyle/>
        <a:p>
          <a:endParaRPr lang="es-ES"/>
        </a:p>
      </dgm:t>
    </dgm:pt>
    <dgm:pt modelId="{79E4A397-C24C-4F79-81BF-247423783ABC}" type="sibTrans" cxnId="{28FDF70D-B707-402E-B6CF-74AB9C6ACB82}">
      <dgm:prSet/>
      <dgm:spPr/>
      <dgm:t>
        <a:bodyPr/>
        <a:lstStyle/>
        <a:p>
          <a:endParaRPr lang="es-ES"/>
        </a:p>
      </dgm:t>
    </dgm:pt>
    <dgm:pt modelId="{07E6AF5D-58B7-438E-811E-BAE33A02C173}">
      <dgm:prSet/>
      <dgm:spPr>
        <a:xfrm>
          <a:off x="0" y="993029"/>
          <a:ext cx="8229600" cy="754777"/>
        </a:xfrm>
      </dgm:spPr>
      <dgm:t>
        <a:bodyPr/>
        <a:lstStyle/>
        <a:p>
          <a:pPr rtl="0"/>
          <a:r>
            <a:rPr lang="es-ES" dirty="0" smtClean="0">
              <a:latin typeface="Gill Sans MT"/>
              <a:ea typeface="+mn-ea"/>
              <a:cs typeface="+mn-cs"/>
            </a:rPr>
            <a:t>EICR moderado ó  severo: tratamiento de soporte:+tratamiento sistémico: PREDNISONA</a:t>
          </a:r>
          <a:endParaRPr lang="es-ES" dirty="0">
            <a:latin typeface="Gill Sans MT"/>
            <a:ea typeface="+mn-ea"/>
            <a:cs typeface="+mn-cs"/>
          </a:endParaRPr>
        </a:p>
      </dgm:t>
    </dgm:pt>
    <dgm:pt modelId="{13F500CA-0B6A-4D5D-9A5B-8D9C33A4D13C}" type="parTrans" cxnId="{F93051A7-D128-4AAE-BF44-F4676206C227}">
      <dgm:prSet/>
      <dgm:spPr/>
      <dgm:t>
        <a:bodyPr/>
        <a:lstStyle/>
        <a:p>
          <a:endParaRPr lang="es-ES"/>
        </a:p>
      </dgm:t>
    </dgm:pt>
    <dgm:pt modelId="{2DDBF973-606F-4684-B573-7E8BB143EFC5}" type="sibTrans" cxnId="{F93051A7-D128-4AAE-BF44-F4676206C227}">
      <dgm:prSet/>
      <dgm:spPr/>
      <dgm:t>
        <a:bodyPr/>
        <a:lstStyle/>
        <a:p>
          <a:endParaRPr lang="es-ES"/>
        </a:p>
      </dgm:t>
    </dgm:pt>
    <dgm:pt modelId="{C3D209AF-A003-441B-8C98-70E3ACE9D6E9}" type="pres">
      <dgm:prSet presAssocID="{D52875CD-5EBF-4E3B-81C4-1F24B992E2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70954A-9002-4BC4-8C4C-FE3CDD2AD456}" type="pres">
      <dgm:prSet presAssocID="{739F6268-ED4B-4DBC-A258-2932E8E9D51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730B9-F161-4D71-92FE-8A3A6444309D}" type="pres">
      <dgm:prSet presAssocID="{07E6AF5D-58B7-438E-811E-BAE33A02C17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FDF70D-B707-402E-B6CF-74AB9C6ACB82}" srcId="{D52875CD-5EBF-4E3B-81C4-1F24B992E2F5}" destId="{739F6268-ED4B-4DBC-A258-2932E8E9D517}" srcOrd="0" destOrd="0" parTransId="{A4253FDB-EE93-4428-81C0-034CB55B46D0}" sibTransId="{79E4A397-C24C-4F79-81BF-247423783ABC}"/>
    <dgm:cxn modelId="{F93051A7-D128-4AAE-BF44-F4676206C227}" srcId="{D52875CD-5EBF-4E3B-81C4-1F24B992E2F5}" destId="{07E6AF5D-58B7-438E-811E-BAE33A02C173}" srcOrd="1" destOrd="0" parTransId="{13F500CA-0B6A-4D5D-9A5B-8D9C33A4D13C}" sibTransId="{2DDBF973-606F-4684-B573-7E8BB143EFC5}"/>
    <dgm:cxn modelId="{9D597E8C-8F46-41F6-B38F-54FA28D7C6FF}" type="presOf" srcId="{739F6268-ED4B-4DBC-A258-2932E8E9D517}" destId="{F170954A-9002-4BC4-8C4C-FE3CDD2AD456}" srcOrd="0" destOrd="0" presId="urn:microsoft.com/office/officeart/2005/8/layout/arrow1"/>
    <dgm:cxn modelId="{5B8FDAD5-0696-443D-A904-CA3C92D0B16B}" type="presOf" srcId="{07E6AF5D-58B7-438E-811E-BAE33A02C173}" destId="{7B6730B9-F161-4D71-92FE-8A3A6444309D}" srcOrd="0" destOrd="0" presId="urn:microsoft.com/office/officeart/2005/8/layout/arrow1"/>
    <dgm:cxn modelId="{280685C0-8070-4B60-8279-0370AC2167C9}" type="presOf" srcId="{D52875CD-5EBF-4E3B-81C4-1F24B992E2F5}" destId="{C3D209AF-A003-441B-8C98-70E3ACE9D6E9}" srcOrd="0" destOrd="0" presId="urn:microsoft.com/office/officeart/2005/8/layout/arrow1"/>
    <dgm:cxn modelId="{6B7C8241-E6D6-4796-A736-F7E746748D0F}" type="presParOf" srcId="{C3D209AF-A003-441B-8C98-70E3ACE9D6E9}" destId="{F170954A-9002-4BC4-8C4C-FE3CDD2AD456}" srcOrd="0" destOrd="0" presId="urn:microsoft.com/office/officeart/2005/8/layout/arrow1"/>
    <dgm:cxn modelId="{F6FC993A-0332-4BF4-B000-3EA5D026C04F}" type="presParOf" srcId="{C3D209AF-A003-441B-8C98-70E3ACE9D6E9}" destId="{7B6730B9-F161-4D71-92FE-8A3A6444309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8C235C-C0C5-4F2B-99C8-5A89AF875423}">
      <dsp:nvSpPr>
        <dsp:cNvPr id="0" name=""/>
        <dsp:cNvSpPr/>
      </dsp:nvSpPr>
      <dsp:spPr>
        <a:xfrm rot="5400000">
          <a:off x="3261360" y="-38100"/>
          <a:ext cx="3840480" cy="4876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FF0000"/>
              </a:solidFill>
            </a:rPr>
            <a:t>Piel</a:t>
          </a:r>
          <a:r>
            <a:rPr lang="es-ES" sz="2600" kern="1200" dirty="0" smtClean="0"/>
            <a:t>, fascias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Articulaciones</a:t>
          </a:r>
          <a:endParaRPr lang="es-E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FF0000"/>
              </a:solidFill>
            </a:rPr>
            <a:t>Ojos</a:t>
          </a:r>
          <a:endParaRPr lang="es-ES" sz="2600" kern="1200" dirty="0">
            <a:solidFill>
              <a:srgbClr val="FF0000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FF0000"/>
              </a:solidFill>
            </a:rPr>
            <a:t>mucosa oral y genital</a:t>
          </a:r>
          <a:endParaRPr lang="es-ES" sz="2600" kern="1200" dirty="0">
            <a:solidFill>
              <a:srgbClr val="FF0000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Glándulas salivares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Pulmones</a:t>
          </a:r>
          <a:endParaRPr lang="es-E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Hígado</a:t>
          </a:r>
          <a:endParaRPr lang="es-E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rgbClr val="FF0000"/>
              </a:solidFill>
            </a:rPr>
            <a:t>Tracto gastrointestinal</a:t>
          </a:r>
          <a:endParaRPr lang="es-ES" sz="2600" kern="1200" dirty="0">
            <a:solidFill>
              <a:srgbClr val="FF0000"/>
            </a:solidFill>
          </a:endParaRPr>
        </a:p>
      </dsp:txBody>
      <dsp:txXfrm rot="5400000">
        <a:off x="3261360" y="-38100"/>
        <a:ext cx="3840480" cy="4876800"/>
      </dsp:txXfrm>
    </dsp:sp>
    <dsp:sp modelId="{4C003F57-B07E-433B-A9B4-50538ACF2A1E}">
      <dsp:nvSpPr>
        <dsp:cNvPr id="0" name=""/>
        <dsp:cNvSpPr/>
      </dsp:nvSpPr>
      <dsp:spPr>
        <a:xfrm>
          <a:off x="0" y="0"/>
          <a:ext cx="2743200" cy="480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Órganos a valorar</a:t>
          </a:r>
          <a:endParaRPr lang="es-ES" sz="4900" kern="1200" dirty="0"/>
        </a:p>
      </dsp:txBody>
      <dsp:txXfrm>
        <a:off x="0" y="0"/>
        <a:ext cx="2743200" cy="4800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EAB25-97B0-47E1-A3DE-FD2170229556}">
      <dsp:nvSpPr>
        <dsp:cNvPr id="0" name=""/>
        <dsp:cNvSpPr/>
      </dsp:nvSpPr>
      <dsp:spPr>
        <a:xfrm>
          <a:off x="0" y="0"/>
          <a:ext cx="762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E5F88-961C-4AB5-8FF1-4AF5873E49C0}">
      <dsp:nvSpPr>
        <dsp:cNvPr id="0" name=""/>
        <dsp:cNvSpPr/>
      </dsp:nvSpPr>
      <dsp:spPr>
        <a:xfrm>
          <a:off x="230698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44183-B5EB-4DD6-BD61-27D3A0144FE4}">
      <dsp:nvSpPr>
        <dsp:cNvPr id="0" name=""/>
        <dsp:cNvSpPr/>
      </dsp:nvSpPr>
      <dsp:spPr>
        <a:xfrm rot="10800000">
          <a:off x="230698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Dieta pobre en grasas, azucares y sal y rica en calcio</a:t>
          </a:r>
          <a:endParaRPr lang="es-ES" sz="1600" kern="1200" dirty="0"/>
        </a:p>
      </dsp:txBody>
      <dsp:txXfrm rot="10800000">
        <a:off x="230698" y="2160269"/>
        <a:ext cx="1664791" cy="2640330"/>
      </dsp:txXfrm>
    </dsp:sp>
    <dsp:sp modelId="{27526593-EF36-4C68-AEEB-DDEB795ABDB7}">
      <dsp:nvSpPr>
        <dsp:cNvPr id="0" name=""/>
        <dsp:cNvSpPr/>
      </dsp:nvSpPr>
      <dsp:spPr>
        <a:xfrm>
          <a:off x="2061969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DE146-6124-4C1E-82F8-613294459F66}">
      <dsp:nvSpPr>
        <dsp:cNvPr id="0" name=""/>
        <dsp:cNvSpPr/>
      </dsp:nvSpPr>
      <dsp:spPr>
        <a:xfrm rot="10800000">
          <a:off x="2061969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Suplementos calcio /</a:t>
          </a:r>
          <a:r>
            <a:rPr lang="es-ES" sz="1600" kern="1200" dirty="0" err="1" smtClean="0"/>
            <a:t>vitD</a:t>
          </a:r>
          <a:endParaRPr lang="es-E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Densitometrias</a:t>
          </a:r>
          <a:endParaRPr lang="es-ES" sz="1600" kern="1200" dirty="0"/>
        </a:p>
      </dsp:txBody>
      <dsp:txXfrm rot="10800000">
        <a:off x="2061969" y="2160269"/>
        <a:ext cx="1664791" cy="2640330"/>
      </dsp:txXfrm>
    </dsp:sp>
    <dsp:sp modelId="{80DA967C-C5BD-4928-88DB-80D0347B8018}">
      <dsp:nvSpPr>
        <dsp:cNvPr id="0" name=""/>
        <dsp:cNvSpPr/>
      </dsp:nvSpPr>
      <dsp:spPr>
        <a:xfrm>
          <a:off x="3898783" y="388632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B257A-99DD-45EA-BA84-C85B9372EBE8}">
      <dsp:nvSpPr>
        <dsp:cNvPr id="0" name=""/>
        <dsp:cNvSpPr/>
      </dsp:nvSpPr>
      <dsp:spPr>
        <a:xfrm rot="10800000">
          <a:off x="3893239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Suplementos </a:t>
          </a:r>
          <a:r>
            <a:rPr lang="es-ES" sz="1600" kern="1200" dirty="0" smtClean="0"/>
            <a:t>alimentarios : Diabéticos, </a:t>
          </a:r>
          <a:r>
            <a:rPr lang="es-ES" sz="1600" kern="1200" dirty="0" err="1" smtClean="0"/>
            <a:t>hiperproteicos</a:t>
          </a:r>
          <a:r>
            <a:rPr lang="es-ES" sz="1600" kern="1200" dirty="0" smtClean="0"/>
            <a:t>..</a:t>
          </a:r>
          <a:endParaRPr lang="es-ES" sz="1600" kern="1200" dirty="0"/>
        </a:p>
      </dsp:txBody>
      <dsp:txXfrm rot="10800000">
        <a:off x="3893239" y="2160269"/>
        <a:ext cx="1664791" cy="2640330"/>
      </dsp:txXfrm>
    </dsp:sp>
    <dsp:sp modelId="{C4006DAE-8B03-497B-93D1-EFAC9976CCE5}">
      <dsp:nvSpPr>
        <dsp:cNvPr id="0" name=""/>
        <dsp:cNvSpPr/>
      </dsp:nvSpPr>
      <dsp:spPr>
        <a:xfrm>
          <a:off x="5724510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FC16-EE73-4D13-9425-C49A36533EDA}">
      <dsp:nvSpPr>
        <dsp:cNvPr id="0" name=""/>
        <dsp:cNvSpPr/>
      </dsp:nvSpPr>
      <dsp:spPr>
        <a:xfrm rot="10800000">
          <a:off x="5724510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Trastorno de la saliva:  agua, chicles, pilocarpina, caramelos de </a:t>
          </a:r>
          <a:r>
            <a:rPr lang="es-ES" sz="1600" kern="1200" dirty="0" err="1" smtClean="0"/>
            <a:t>limon</a:t>
          </a:r>
          <a:r>
            <a:rPr lang="es-ES" sz="1600" kern="1200" dirty="0" smtClean="0"/>
            <a:t> ( trastornos del gusto)  </a:t>
          </a:r>
          <a:endParaRPr lang="es-ES" sz="1600" kern="1200" dirty="0"/>
        </a:p>
      </dsp:txBody>
      <dsp:txXfrm rot="10800000">
        <a:off x="5724510" y="2160269"/>
        <a:ext cx="1664791" cy="26403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CE32A-55A2-4D88-BB2D-8BBF5C8AF30F}">
      <dsp:nvSpPr>
        <dsp:cNvPr id="0" name=""/>
        <dsp:cNvSpPr/>
      </dsp:nvSpPr>
      <dsp:spPr>
        <a:xfrm>
          <a:off x="0" y="0"/>
          <a:ext cx="762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27991-85F7-4A7B-AC48-5CCCD4A8490F}">
      <dsp:nvSpPr>
        <dsp:cNvPr id="0" name=""/>
        <dsp:cNvSpPr/>
      </dsp:nvSpPr>
      <dsp:spPr>
        <a:xfrm>
          <a:off x="230698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8A1C4-7CC9-485F-AF5B-AF225F01C4D7}">
      <dsp:nvSpPr>
        <dsp:cNvPr id="0" name=""/>
        <dsp:cNvSpPr/>
      </dsp:nvSpPr>
      <dsp:spPr>
        <a:xfrm rot="10800000">
          <a:off x="230698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Lagrimas artificiales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( </a:t>
          </a:r>
          <a:r>
            <a:rPr lang="es-ES" sz="1500" kern="1200" dirty="0" err="1" smtClean="0"/>
            <a:t>Viscofresh</a:t>
          </a:r>
          <a:r>
            <a:rPr lang="es-ES" sz="1500" kern="1200" dirty="0" smtClean="0"/>
            <a:t> 0,5 1%) </a:t>
          </a:r>
          <a:endParaRPr lang="es-ES" sz="1500" kern="1200" dirty="0"/>
        </a:p>
      </dsp:txBody>
      <dsp:txXfrm rot="10800000">
        <a:off x="230698" y="2160269"/>
        <a:ext cx="1664791" cy="2640330"/>
      </dsp:txXfrm>
    </dsp:sp>
    <dsp:sp modelId="{5BDC4986-C7A3-4182-B252-6CD40CE3F430}">
      <dsp:nvSpPr>
        <dsp:cNvPr id="0" name=""/>
        <dsp:cNvSpPr/>
      </dsp:nvSpPr>
      <dsp:spPr>
        <a:xfrm>
          <a:off x="2061969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649-C171-43C4-9DC9-9005C41AD7A1}">
      <dsp:nvSpPr>
        <dsp:cNvPr id="0" name=""/>
        <dsp:cNvSpPr/>
      </dsp:nvSpPr>
      <dsp:spPr>
        <a:xfrm rot="10800000">
          <a:off x="2061969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Fotoprotección solar</a:t>
          </a:r>
          <a:endParaRPr lang="es-ES" sz="1500" kern="1200"/>
        </a:p>
      </dsp:txBody>
      <dsp:txXfrm rot="10800000">
        <a:off x="2061969" y="2160269"/>
        <a:ext cx="1664791" cy="2640330"/>
      </dsp:txXfrm>
    </dsp:sp>
    <dsp:sp modelId="{4C7326AE-10D8-4052-A900-956509925C0F}">
      <dsp:nvSpPr>
        <dsp:cNvPr id="0" name=""/>
        <dsp:cNvSpPr/>
      </dsp:nvSpPr>
      <dsp:spPr>
        <a:xfrm>
          <a:off x="3893239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DA504-E351-4C91-AB8F-EB6131B7B4C5}">
      <dsp:nvSpPr>
        <dsp:cNvPr id="0" name=""/>
        <dsp:cNvSpPr/>
      </dsp:nvSpPr>
      <dsp:spPr>
        <a:xfrm rot="10800000">
          <a:off x="3893239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Control de tensión </a:t>
          </a:r>
          <a:r>
            <a:rPr lang="es-ES" sz="1500" kern="1200" dirty="0" smtClean="0"/>
            <a:t>arterial : valorando necesidad de tratamiento </a:t>
          </a:r>
          <a:r>
            <a:rPr lang="es-ES" sz="1500" kern="1200" dirty="0" err="1" smtClean="0"/>
            <a:t>antihipertensivo</a:t>
          </a:r>
          <a:endParaRPr lang="es-ES" sz="1500" kern="1200" dirty="0"/>
        </a:p>
      </dsp:txBody>
      <dsp:txXfrm rot="10800000">
        <a:off x="3893239" y="2160269"/>
        <a:ext cx="1664791" cy="2640330"/>
      </dsp:txXfrm>
    </dsp:sp>
    <dsp:sp modelId="{E5582A77-1807-4537-B535-25A4B829331D}">
      <dsp:nvSpPr>
        <dsp:cNvPr id="0" name=""/>
        <dsp:cNvSpPr/>
      </dsp:nvSpPr>
      <dsp:spPr>
        <a:xfrm>
          <a:off x="5724510" y="288036"/>
          <a:ext cx="1664791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54408-F9B2-4A16-80C2-2AE0E8BC8F6C}">
      <dsp:nvSpPr>
        <dsp:cNvPr id="0" name=""/>
        <dsp:cNvSpPr/>
      </dsp:nvSpPr>
      <dsp:spPr>
        <a:xfrm rot="10800000">
          <a:off x="5724510" y="2160269"/>
          <a:ext cx="1664791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Controles de </a:t>
          </a:r>
          <a:r>
            <a:rPr lang="es-ES" sz="1500" kern="1200" dirty="0" smtClean="0"/>
            <a:t>glucemia : pueden precisar pauta </a:t>
          </a:r>
          <a:r>
            <a:rPr lang="es-ES" sz="1500" kern="1200" smtClean="0"/>
            <a:t>de insulina</a:t>
          </a:r>
          <a:endParaRPr lang="es-ES" sz="1500" kern="1200"/>
        </a:p>
      </dsp:txBody>
      <dsp:txXfrm rot="10800000">
        <a:off x="5724510" y="2160269"/>
        <a:ext cx="1664791" cy="264033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A62D7-0BBE-40BC-8532-C1B24FC3B85C}">
      <dsp:nvSpPr>
        <dsp:cNvPr id="0" name=""/>
        <dsp:cNvSpPr/>
      </dsp:nvSpPr>
      <dsp:spPr>
        <a:xfrm>
          <a:off x="-542713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4CD0C-7C76-4B12-BB26-81A3334B8C6E}">
      <dsp:nvSpPr>
        <dsp:cNvPr id="0" name=""/>
        <dsp:cNvSpPr/>
      </dsp:nvSpPr>
      <dsp:spPr>
        <a:xfrm>
          <a:off x="666323" y="480060"/>
          <a:ext cx="6887428" cy="96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EICR crónica condiciona la calidad de vida de los pacientes trasplantados</a:t>
          </a:r>
          <a:endParaRPr lang="es-ES" sz="2000" kern="1200" dirty="0"/>
        </a:p>
      </dsp:txBody>
      <dsp:txXfrm>
        <a:off x="666323" y="480060"/>
        <a:ext cx="6887428" cy="960120"/>
      </dsp:txXfrm>
    </dsp:sp>
    <dsp:sp modelId="{A890374A-7C19-45AA-BBC2-789A902D3E77}">
      <dsp:nvSpPr>
        <dsp:cNvPr id="0" name=""/>
        <dsp:cNvSpPr/>
      </dsp:nvSpPr>
      <dsp:spPr>
        <a:xfrm>
          <a:off x="66248" y="36004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CFEC3-60B7-40F8-A4F5-D301ADFE5AC5}">
      <dsp:nvSpPr>
        <dsp:cNvPr id="0" name=""/>
        <dsp:cNvSpPr/>
      </dsp:nvSpPr>
      <dsp:spPr>
        <a:xfrm>
          <a:off x="1015326" y="1920240"/>
          <a:ext cx="6538424" cy="960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Precisa de un equipo multidisciplinario para su control y tratamiento</a:t>
          </a:r>
          <a:endParaRPr lang="es-ES" sz="2000" kern="1200"/>
        </a:p>
      </dsp:txBody>
      <dsp:txXfrm>
        <a:off x="1015326" y="1920240"/>
        <a:ext cx="6538424" cy="960120"/>
      </dsp:txXfrm>
    </dsp:sp>
    <dsp:sp modelId="{81CA655C-236F-4FCF-9394-C0A4F286DC28}">
      <dsp:nvSpPr>
        <dsp:cNvPr id="0" name=""/>
        <dsp:cNvSpPr/>
      </dsp:nvSpPr>
      <dsp:spPr>
        <a:xfrm>
          <a:off x="415251" y="1800224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2442D-939A-47D8-8227-4CB2B0C09405}">
      <dsp:nvSpPr>
        <dsp:cNvPr id="0" name=""/>
        <dsp:cNvSpPr/>
      </dsp:nvSpPr>
      <dsp:spPr>
        <a:xfrm>
          <a:off x="666323" y="3360420"/>
          <a:ext cx="6887428" cy="960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Es imprescindible la formación del personal de enfermería en las consultas de trasplante para la correcta valoración de los síntomas y signos de EICR </a:t>
          </a:r>
          <a:endParaRPr lang="es-ES" sz="2000" kern="1200"/>
        </a:p>
      </dsp:txBody>
      <dsp:txXfrm>
        <a:off x="666323" y="3360420"/>
        <a:ext cx="6887428" cy="960120"/>
      </dsp:txXfrm>
    </dsp:sp>
    <dsp:sp modelId="{65CEA767-EE6C-4F6F-B4EE-70A0E5778E51}">
      <dsp:nvSpPr>
        <dsp:cNvPr id="0" name=""/>
        <dsp:cNvSpPr/>
      </dsp:nvSpPr>
      <dsp:spPr>
        <a:xfrm>
          <a:off x="66248" y="324040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53AFB-F709-4D2F-8F15-B475AA234851}">
      <dsp:nvSpPr>
        <dsp:cNvPr id="0" name=""/>
        <dsp:cNvSpPr/>
      </dsp:nvSpPr>
      <dsp:spPr>
        <a:xfrm>
          <a:off x="0" y="4122048"/>
          <a:ext cx="4546848" cy="676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ACTIVIDAD FÍSICA DIARIA</a:t>
          </a:r>
          <a:endParaRPr lang="es-ES" sz="2200" kern="1200"/>
        </a:p>
      </dsp:txBody>
      <dsp:txXfrm>
        <a:off x="0" y="4122048"/>
        <a:ext cx="4546848" cy="676256"/>
      </dsp:txXfrm>
    </dsp:sp>
    <dsp:sp modelId="{A50997C5-4649-4404-82FE-0C1197B42DC4}">
      <dsp:nvSpPr>
        <dsp:cNvPr id="0" name=""/>
        <dsp:cNvSpPr/>
      </dsp:nvSpPr>
      <dsp:spPr>
        <a:xfrm rot="10800000">
          <a:off x="0" y="3092110"/>
          <a:ext cx="4546848" cy="10400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ESTADO NUTRICIONAL</a:t>
          </a:r>
          <a:endParaRPr lang="es-ES" sz="2200" kern="1200"/>
        </a:p>
      </dsp:txBody>
      <dsp:txXfrm rot="10800000">
        <a:off x="0" y="3092110"/>
        <a:ext cx="4546848" cy="1040082"/>
      </dsp:txXfrm>
    </dsp:sp>
    <dsp:sp modelId="{AEAF9069-B213-45EB-907D-FFFA5B8061A6}">
      <dsp:nvSpPr>
        <dsp:cNvPr id="0" name=""/>
        <dsp:cNvSpPr/>
      </dsp:nvSpPr>
      <dsp:spPr>
        <a:xfrm rot="10800000">
          <a:off x="0" y="2062171"/>
          <a:ext cx="4546848" cy="104008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PESO</a:t>
          </a:r>
          <a:endParaRPr lang="es-ES" sz="2200" kern="1200"/>
        </a:p>
      </dsp:txBody>
      <dsp:txXfrm rot="10800000">
        <a:off x="0" y="2062171"/>
        <a:ext cx="4546848" cy="1040082"/>
      </dsp:txXfrm>
    </dsp:sp>
    <dsp:sp modelId="{F2437240-0822-4D2F-892F-CB9B2326065F}">
      <dsp:nvSpPr>
        <dsp:cNvPr id="0" name=""/>
        <dsp:cNvSpPr/>
      </dsp:nvSpPr>
      <dsp:spPr>
        <a:xfrm rot="10800000">
          <a:off x="0" y="1032233"/>
          <a:ext cx="4546848" cy="104008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CONSTANTES VITALES             </a:t>
          </a:r>
          <a:endParaRPr lang="es-ES" sz="2200" kern="1200"/>
        </a:p>
      </dsp:txBody>
      <dsp:txXfrm rot="10800000">
        <a:off x="0" y="1032233"/>
        <a:ext cx="4546848" cy="1040082"/>
      </dsp:txXfrm>
    </dsp:sp>
    <dsp:sp modelId="{CA2544F9-E626-457F-9259-5926B53FAFA1}">
      <dsp:nvSpPr>
        <dsp:cNvPr id="0" name=""/>
        <dsp:cNvSpPr/>
      </dsp:nvSpPr>
      <dsp:spPr>
        <a:xfrm rot="10800000">
          <a:off x="0" y="2294"/>
          <a:ext cx="4546848" cy="1040082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VALORACIÓN DEL ESTADO GENERAL</a:t>
          </a:r>
          <a:endParaRPr lang="es-ES" sz="2200" kern="1200"/>
        </a:p>
      </dsp:txBody>
      <dsp:txXfrm rot="10800000">
        <a:off x="0" y="2294"/>
        <a:ext cx="4546848" cy="10400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D28B8-55AA-49BC-ACF7-C81DA9A90226}">
      <dsp:nvSpPr>
        <dsp:cNvPr id="0" name=""/>
        <dsp:cNvSpPr/>
      </dsp:nvSpPr>
      <dsp:spPr>
        <a:xfrm>
          <a:off x="0" y="11857"/>
          <a:ext cx="4378123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Órgano afecto más frecuentemente</a:t>
          </a:r>
          <a:endParaRPr lang="es-ES" sz="1700" kern="1200"/>
        </a:p>
      </dsp:txBody>
      <dsp:txXfrm>
        <a:off x="0" y="11857"/>
        <a:ext cx="4378123" cy="675327"/>
      </dsp:txXfrm>
    </dsp:sp>
    <dsp:sp modelId="{C418144A-BE8D-4AAD-A0ED-2D563E188F35}">
      <dsp:nvSpPr>
        <dsp:cNvPr id="0" name=""/>
        <dsp:cNvSpPr/>
      </dsp:nvSpPr>
      <dsp:spPr>
        <a:xfrm>
          <a:off x="0" y="736144"/>
          <a:ext cx="4406955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Epidermis: liquen plano, queratosis</a:t>
          </a:r>
          <a:endParaRPr lang="es-ES" sz="1700" kern="1200" dirty="0"/>
        </a:p>
      </dsp:txBody>
      <dsp:txXfrm>
        <a:off x="0" y="736144"/>
        <a:ext cx="4406955" cy="675327"/>
      </dsp:txXfrm>
    </dsp:sp>
    <dsp:sp modelId="{1B896F3E-4159-4E2F-8105-B7C5A3E67BB1}">
      <dsp:nvSpPr>
        <dsp:cNvPr id="0" name=""/>
        <dsp:cNvSpPr/>
      </dsp:nvSpPr>
      <dsp:spPr>
        <a:xfrm>
          <a:off x="0" y="1460432"/>
          <a:ext cx="7336367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Dermis: esclerosis móvil, superficial</a:t>
          </a:r>
          <a:endParaRPr lang="es-ES" sz="1700" kern="1200" dirty="0"/>
        </a:p>
      </dsp:txBody>
      <dsp:txXfrm>
        <a:off x="0" y="1460432"/>
        <a:ext cx="7336367" cy="675327"/>
      </dsp:txXfrm>
    </dsp:sp>
    <dsp:sp modelId="{9C3D6EC9-1F68-4111-BFD5-DFF51357A694}">
      <dsp:nvSpPr>
        <dsp:cNvPr id="0" name=""/>
        <dsp:cNvSpPr/>
      </dsp:nvSpPr>
      <dsp:spPr>
        <a:xfrm>
          <a:off x="0" y="2184720"/>
          <a:ext cx="7336367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Tejido subcutáneo:  esclerosis fija ( profunda) , rigidez cutánea, compromiso de fascias</a:t>
          </a:r>
          <a:endParaRPr lang="es-ES" sz="1700" kern="1200"/>
        </a:p>
      </dsp:txBody>
      <dsp:txXfrm>
        <a:off x="0" y="2184720"/>
        <a:ext cx="7336367" cy="675327"/>
      </dsp:txXfrm>
    </dsp:sp>
    <dsp:sp modelId="{4468A31E-AD74-4D64-BDAE-B8EC925C9FEB}">
      <dsp:nvSpPr>
        <dsp:cNvPr id="0" name=""/>
        <dsp:cNvSpPr/>
      </dsp:nvSpPr>
      <dsp:spPr>
        <a:xfrm>
          <a:off x="0" y="2909007"/>
          <a:ext cx="4312023" cy="6753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Pérdida de epidermis: úlceras</a:t>
          </a:r>
          <a:endParaRPr lang="es-ES" sz="1700" kern="1200"/>
        </a:p>
      </dsp:txBody>
      <dsp:txXfrm>
        <a:off x="0" y="2909007"/>
        <a:ext cx="4312023" cy="675327"/>
      </dsp:txXfrm>
    </dsp:sp>
    <dsp:sp modelId="{BEE825F0-6F5D-43B8-A12E-9A0E217B75C7}">
      <dsp:nvSpPr>
        <dsp:cNvPr id="0" name=""/>
        <dsp:cNvSpPr/>
      </dsp:nvSpPr>
      <dsp:spPr>
        <a:xfrm>
          <a:off x="0" y="3633295"/>
          <a:ext cx="4312023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Apuntar el tipo de lesión </a:t>
          </a:r>
          <a:endParaRPr lang="es-ES" sz="1700" kern="1200"/>
        </a:p>
      </dsp:txBody>
      <dsp:txXfrm>
        <a:off x="0" y="3633295"/>
        <a:ext cx="4312023" cy="675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1DCDE-1B50-430A-89AD-039851631D65}">
      <dsp:nvSpPr>
        <dsp:cNvPr id="0" name=""/>
        <dsp:cNvSpPr/>
      </dsp:nvSpPr>
      <dsp:spPr>
        <a:xfrm>
          <a:off x="0" y="0"/>
          <a:ext cx="7620000" cy="884309"/>
        </a:xfrm>
        <a:prstGeom prst="roundRect">
          <a:avLst/>
        </a:prstGeom>
        <a:solidFill>
          <a:srgbClr val="A9A57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Superficie corporal afectada ( regla de los 9)</a:t>
          </a:r>
          <a:endParaRPr lang="es-ES" sz="3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0" y="0"/>
        <a:ext cx="7620000" cy="884309"/>
      </dsp:txXfrm>
    </dsp:sp>
    <dsp:sp modelId="{010BCE12-5061-46DA-93A8-79C64339D705}">
      <dsp:nvSpPr>
        <dsp:cNvPr id="0" name=""/>
        <dsp:cNvSpPr/>
      </dsp:nvSpPr>
      <dsp:spPr>
        <a:xfrm>
          <a:off x="0" y="2304254"/>
          <a:ext cx="7620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5100" kern="120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. </a:t>
          </a:r>
          <a:endParaRPr lang="es-ES" sz="5100" kern="120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304254"/>
        <a:ext cx="7620000" cy="1076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FC095-86CF-4781-ACB4-C2EF3EB528F3}">
      <dsp:nvSpPr>
        <dsp:cNvPr id="0" name=""/>
        <dsp:cNvSpPr/>
      </dsp:nvSpPr>
      <dsp:spPr>
        <a:xfrm>
          <a:off x="0" y="146879"/>
          <a:ext cx="3754760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Oral</a:t>
          </a:r>
          <a:endParaRPr lang="es-ES" sz="2400" kern="1200" dirty="0"/>
        </a:p>
      </dsp:txBody>
      <dsp:txXfrm>
        <a:off x="0" y="146879"/>
        <a:ext cx="3754760" cy="691200"/>
      </dsp:txXfrm>
    </dsp:sp>
    <dsp:sp modelId="{F9236885-CFB2-4F7E-90DD-EF3AD7338707}">
      <dsp:nvSpPr>
        <dsp:cNvPr id="0" name=""/>
        <dsp:cNvSpPr/>
      </dsp:nvSpPr>
      <dsp:spPr>
        <a:xfrm>
          <a:off x="0" y="838080"/>
          <a:ext cx="3754760" cy="3952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Síntomas que interfieren de forma leve, moderada o grave con la alimentación</a:t>
          </a:r>
          <a:endParaRPr lang="es-E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Sequedad….. Atrofia de las glándulas salivares</a:t>
          </a:r>
          <a:endParaRPr lang="es-E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Liquen de mucosas</a:t>
          </a:r>
          <a:endParaRPr lang="es-E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Ulceras</a:t>
          </a:r>
          <a:endParaRPr lang="es-E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Sobreinfección: cándida/ herpes</a:t>
          </a:r>
          <a:endParaRPr lang="es-ES" sz="2400" kern="1200" dirty="0"/>
        </a:p>
      </dsp:txBody>
      <dsp:txXfrm>
        <a:off x="0" y="838080"/>
        <a:ext cx="3754760" cy="395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B1F079-5B8E-47F2-8FB7-22608D2102CE}">
      <dsp:nvSpPr>
        <dsp:cNvPr id="0" name=""/>
        <dsp:cNvSpPr/>
      </dsp:nvSpPr>
      <dsp:spPr>
        <a:xfrm>
          <a:off x="0" y="41917"/>
          <a:ext cx="3826768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Genital</a:t>
          </a:r>
          <a:endParaRPr lang="es-ES" sz="2700" kern="1200" dirty="0"/>
        </a:p>
      </dsp:txBody>
      <dsp:txXfrm>
        <a:off x="0" y="41917"/>
        <a:ext cx="3826768" cy="777600"/>
      </dsp:txXfrm>
    </dsp:sp>
    <dsp:sp modelId="{C4170045-361D-4901-9002-D57DA6FC817D}">
      <dsp:nvSpPr>
        <dsp:cNvPr id="0" name=""/>
        <dsp:cNvSpPr/>
      </dsp:nvSpPr>
      <dsp:spPr>
        <a:xfrm>
          <a:off x="0" y="819517"/>
          <a:ext cx="3826768" cy="407632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Dificultad en las relaciones sexuales</a:t>
          </a:r>
          <a:endParaRPr lang="es-E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Sequedad</a:t>
          </a:r>
          <a:endParaRPr lang="es-E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Atrofia vulvar</a:t>
          </a:r>
          <a:endParaRPr lang="es-ES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Ulceras</a:t>
          </a:r>
          <a:endParaRPr lang="es-ES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Fibrosis</a:t>
          </a:r>
          <a:endParaRPr lang="es-ES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Infecciones: candidiasis vaginal/ herpes.</a:t>
          </a:r>
          <a:endParaRPr lang="es-ES" sz="2700" kern="1200"/>
        </a:p>
      </dsp:txBody>
      <dsp:txXfrm>
        <a:off x="0" y="819517"/>
        <a:ext cx="3826768" cy="40763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32312A-F413-4B79-904B-0DDCB3CE0DA2}">
      <dsp:nvSpPr>
        <dsp:cNvPr id="0" name=""/>
        <dsp:cNvSpPr/>
      </dsp:nvSpPr>
      <dsp:spPr>
        <a:xfrm>
          <a:off x="150435" y="532685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Estado nutricional</a:t>
          </a:r>
          <a:endParaRPr lang="es-ES" sz="1800" kern="1200" dirty="0"/>
        </a:p>
      </dsp:txBody>
      <dsp:txXfrm>
        <a:off x="150435" y="532685"/>
        <a:ext cx="3543299" cy="1107281"/>
      </dsp:txXfrm>
    </dsp:sp>
    <dsp:sp modelId="{80D68F24-862A-4194-9819-9C80465F3E54}">
      <dsp:nvSpPr>
        <dsp:cNvPr id="0" name=""/>
        <dsp:cNvSpPr/>
      </dsp:nvSpPr>
      <dsp:spPr>
        <a:xfrm>
          <a:off x="2797" y="372744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FAD4CD-0042-4DAB-B1AF-A91412E05A3B}">
      <dsp:nvSpPr>
        <dsp:cNvPr id="0" name=""/>
        <dsp:cNvSpPr/>
      </dsp:nvSpPr>
      <dsp:spPr>
        <a:xfrm>
          <a:off x="4073902" y="532685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Anorexia: peso: necesidad de suplementos alimentarios</a:t>
          </a:r>
          <a:endParaRPr lang="es-E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&lt; 5% peso</a:t>
          </a:r>
          <a:endParaRPr lang="es-E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5-15% peso</a:t>
          </a:r>
          <a:endParaRPr lang="es-E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/>
            <a:t>&gt; 15% de peso</a:t>
          </a:r>
          <a:endParaRPr lang="es-ES" sz="1100" kern="1200"/>
        </a:p>
      </dsp:txBody>
      <dsp:txXfrm>
        <a:off x="4073902" y="532685"/>
        <a:ext cx="3543299" cy="1107281"/>
      </dsp:txXfrm>
    </dsp:sp>
    <dsp:sp modelId="{D341C717-539D-4B65-B448-F1FE6A0DAA22}">
      <dsp:nvSpPr>
        <dsp:cNvPr id="0" name=""/>
        <dsp:cNvSpPr/>
      </dsp:nvSpPr>
      <dsp:spPr>
        <a:xfrm>
          <a:off x="3926264" y="372744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048B75-5958-4F53-95A8-0DEB2A0D6AC3}">
      <dsp:nvSpPr>
        <dsp:cNvPr id="0" name=""/>
        <dsp:cNvSpPr/>
      </dsp:nvSpPr>
      <dsp:spPr>
        <a:xfrm>
          <a:off x="150435" y="1926629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Nauseas, vómitos</a:t>
          </a:r>
          <a:endParaRPr lang="es-ES" sz="1800" kern="1200" dirty="0"/>
        </a:p>
      </dsp:txBody>
      <dsp:txXfrm>
        <a:off x="150435" y="1926629"/>
        <a:ext cx="3543299" cy="1107281"/>
      </dsp:txXfrm>
    </dsp:sp>
    <dsp:sp modelId="{D5414B36-37A4-42FA-9D02-8E135D5CC9AF}">
      <dsp:nvSpPr>
        <dsp:cNvPr id="0" name=""/>
        <dsp:cNvSpPr/>
      </dsp:nvSpPr>
      <dsp:spPr>
        <a:xfrm>
          <a:off x="2797" y="1766689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54028-378F-4B85-A063-AEAFCA9D9295}">
      <dsp:nvSpPr>
        <dsp:cNvPr id="0" name=""/>
        <dsp:cNvSpPr/>
      </dsp:nvSpPr>
      <dsp:spPr>
        <a:xfrm>
          <a:off x="4073902" y="1926629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Disfagia…….. Fibrosis esofágicas….dilatación quirúrgica</a:t>
          </a:r>
          <a:endParaRPr lang="es-ES" sz="1800" kern="1200" dirty="0"/>
        </a:p>
      </dsp:txBody>
      <dsp:txXfrm>
        <a:off x="4073902" y="1926629"/>
        <a:ext cx="3543299" cy="1107281"/>
      </dsp:txXfrm>
    </dsp:sp>
    <dsp:sp modelId="{414C3E55-FA0D-406F-818E-4AC114ACC1CD}">
      <dsp:nvSpPr>
        <dsp:cNvPr id="0" name=""/>
        <dsp:cNvSpPr/>
      </dsp:nvSpPr>
      <dsp:spPr>
        <a:xfrm>
          <a:off x="3926264" y="1766689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44676-8F77-4CAA-951E-6D1AE50446BB}">
      <dsp:nvSpPr>
        <dsp:cNvPr id="0" name=""/>
        <dsp:cNvSpPr/>
      </dsp:nvSpPr>
      <dsp:spPr>
        <a:xfrm>
          <a:off x="150435" y="3320573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Diarrea</a:t>
          </a:r>
          <a:endParaRPr lang="es-ES" sz="1800" kern="1200" dirty="0"/>
        </a:p>
      </dsp:txBody>
      <dsp:txXfrm>
        <a:off x="150435" y="3320573"/>
        <a:ext cx="3543299" cy="1107281"/>
      </dsp:txXfrm>
    </dsp:sp>
    <dsp:sp modelId="{B83BCB03-562C-47E8-8B41-8AA97323FA1F}">
      <dsp:nvSpPr>
        <dsp:cNvPr id="0" name=""/>
        <dsp:cNvSpPr/>
      </dsp:nvSpPr>
      <dsp:spPr>
        <a:xfrm>
          <a:off x="2797" y="3160633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D116C-7B0E-4BF9-89BB-4B6BBB063654}">
      <dsp:nvSpPr>
        <dsp:cNvPr id="0" name=""/>
        <dsp:cNvSpPr/>
      </dsp:nvSpPr>
      <dsp:spPr>
        <a:xfrm>
          <a:off x="4073902" y="3320573"/>
          <a:ext cx="3543299" cy="11072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9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Dolor abdominal </a:t>
          </a:r>
          <a:endParaRPr lang="es-ES" sz="1800" kern="1200" dirty="0"/>
        </a:p>
      </dsp:txBody>
      <dsp:txXfrm>
        <a:off x="4073902" y="3320573"/>
        <a:ext cx="3543299" cy="1107281"/>
      </dsp:txXfrm>
    </dsp:sp>
    <dsp:sp modelId="{FF5DC39D-8688-4915-983F-E633ABE9243E}">
      <dsp:nvSpPr>
        <dsp:cNvPr id="0" name=""/>
        <dsp:cNvSpPr/>
      </dsp:nvSpPr>
      <dsp:spPr>
        <a:xfrm>
          <a:off x="3926264" y="3160633"/>
          <a:ext cx="775096" cy="116264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F3345-64A9-4EA4-BCF0-24E73256E001}">
      <dsp:nvSpPr>
        <dsp:cNvPr id="0" name=""/>
        <dsp:cNvSpPr/>
      </dsp:nvSpPr>
      <dsp:spPr>
        <a:xfrm>
          <a:off x="0" y="430019"/>
          <a:ext cx="7620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2E274-E5F7-4E53-9558-047081225992}">
      <dsp:nvSpPr>
        <dsp:cNvPr id="0" name=""/>
        <dsp:cNvSpPr/>
      </dsp:nvSpPr>
      <dsp:spPr>
        <a:xfrm>
          <a:off x="381000" y="46259"/>
          <a:ext cx="53340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Hígado: ictericia</a:t>
          </a:r>
          <a:endParaRPr lang="es-ES" sz="2600" kern="1200" dirty="0"/>
        </a:p>
      </dsp:txBody>
      <dsp:txXfrm>
        <a:off x="381000" y="46259"/>
        <a:ext cx="5334000" cy="767520"/>
      </dsp:txXfrm>
    </dsp:sp>
    <dsp:sp modelId="{0E35F647-0218-4E12-9675-A41697DCAE54}">
      <dsp:nvSpPr>
        <dsp:cNvPr id="0" name=""/>
        <dsp:cNvSpPr/>
      </dsp:nvSpPr>
      <dsp:spPr>
        <a:xfrm>
          <a:off x="0" y="1609379"/>
          <a:ext cx="76200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541528" rIns="591397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Disnea: limitación actividad física</a:t>
          </a:r>
          <a:endParaRPr lang="es-ES" sz="2600" kern="1200"/>
        </a:p>
      </dsp:txBody>
      <dsp:txXfrm>
        <a:off x="0" y="1609379"/>
        <a:ext cx="7620000" cy="1105650"/>
      </dsp:txXfrm>
    </dsp:sp>
    <dsp:sp modelId="{1E9A6027-1A93-4D46-94BC-085B380EC139}">
      <dsp:nvSpPr>
        <dsp:cNvPr id="0" name=""/>
        <dsp:cNvSpPr/>
      </dsp:nvSpPr>
      <dsp:spPr>
        <a:xfrm>
          <a:off x="381000" y="1225619"/>
          <a:ext cx="53340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Pulmón</a:t>
          </a:r>
          <a:endParaRPr lang="es-ES" sz="2600" kern="1200"/>
        </a:p>
      </dsp:txBody>
      <dsp:txXfrm>
        <a:off x="381000" y="1225619"/>
        <a:ext cx="5334000" cy="767520"/>
      </dsp:txXfrm>
    </dsp:sp>
    <dsp:sp modelId="{DF45280A-3455-4A05-A904-3A4BFD5B83A0}">
      <dsp:nvSpPr>
        <dsp:cNvPr id="0" name=""/>
        <dsp:cNvSpPr/>
      </dsp:nvSpPr>
      <dsp:spPr>
        <a:xfrm>
          <a:off x="0" y="3239190"/>
          <a:ext cx="76200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541528" rIns="591397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Rigidez en las articulaciones</a:t>
          </a:r>
          <a:endParaRPr lang="es-E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Pérdida de masa muscular</a:t>
          </a:r>
          <a:endParaRPr lang="es-ES" sz="2600" kern="1200"/>
        </a:p>
      </dsp:txBody>
      <dsp:txXfrm>
        <a:off x="0" y="3239190"/>
        <a:ext cx="7620000" cy="1515150"/>
      </dsp:txXfrm>
    </dsp:sp>
    <dsp:sp modelId="{21DDB01A-C339-4DEF-AE40-C1D18EEDCA3E}">
      <dsp:nvSpPr>
        <dsp:cNvPr id="0" name=""/>
        <dsp:cNvSpPr/>
      </dsp:nvSpPr>
      <dsp:spPr>
        <a:xfrm>
          <a:off x="381000" y="2855430"/>
          <a:ext cx="53340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Aparato musculoesquelético</a:t>
          </a:r>
          <a:endParaRPr lang="es-ES" sz="2600" kern="1200"/>
        </a:p>
      </dsp:txBody>
      <dsp:txXfrm>
        <a:off x="381000" y="2855430"/>
        <a:ext cx="5334000" cy="767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70954A-9002-4BC4-8C4C-FE3CDD2AD456}">
      <dsp:nvSpPr>
        <dsp:cNvPr id="0" name=""/>
        <dsp:cNvSpPr/>
      </dsp:nvSpPr>
      <dsp:spPr>
        <a:xfrm rot="16200000">
          <a:off x="342" y="509929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Gill Sans MT"/>
              <a:ea typeface="+mn-ea"/>
              <a:cs typeface="+mn-cs"/>
            </a:rPr>
            <a:t>EICR crónica leve:  tratamiento tópico y de soporte</a:t>
          </a:r>
          <a:endParaRPr lang="es-ES" sz="2400" kern="1200" dirty="0">
            <a:latin typeface="Gill Sans MT"/>
            <a:ea typeface="+mn-ea"/>
            <a:cs typeface="+mn-cs"/>
          </a:endParaRPr>
        </a:p>
      </dsp:txBody>
      <dsp:txXfrm rot="16200000">
        <a:off x="342" y="509929"/>
        <a:ext cx="3917900" cy="3917900"/>
      </dsp:txXfrm>
    </dsp:sp>
    <dsp:sp modelId="{7B6730B9-F161-4D71-92FE-8A3A6444309D}">
      <dsp:nvSpPr>
        <dsp:cNvPr id="0" name=""/>
        <dsp:cNvSpPr/>
      </dsp:nvSpPr>
      <dsp:spPr>
        <a:xfrm rot="5400000">
          <a:off x="4311357" y="509929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Gill Sans MT"/>
              <a:ea typeface="+mn-ea"/>
              <a:cs typeface="+mn-cs"/>
            </a:rPr>
            <a:t>EICR moderado ó  severo: tratamiento de soporte:+tratamiento sistémico: PREDNISONA</a:t>
          </a:r>
          <a:endParaRPr lang="es-ES" sz="2400" kern="1200" dirty="0">
            <a:latin typeface="Gill Sans MT"/>
            <a:ea typeface="+mn-ea"/>
            <a:cs typeface="+mn-cs"/>
          </a:endParaRPr>
        </a:p>
      </dsp:txBody>
      <dsp:txXfrm rot="5400000">
        <a:off x="4311357" y="509929"/>
        <a:ext cx="3917900" cy="391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C1ECD-8FB5-487A-A928-14CA3F943D21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C807-9B8C-42FC-9BD5-4ECE6015C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122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gravedad y el tratamiento van a depender del porcentaje de superficie corporal</a:t>
            </a:r>
            <a:r>
              <a:rPr lang="es-ES" baseline="0" dirty="0" smtClean="0"/>
              <a:t> afectada.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43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Fotos cavidad oral: liquen oral</a:t>
            </a:r>
          </a:p>
          <a:p>
            <a:r>
              <a:rPr lang="es-ES" dirty="0" smtClean="0"/>
              <a:t>                            ulceras</a:t>
            </a:r>
            <a:r>
              <a:rPr lang="es-ES" baseline="0" dirty="0" smtClean="0"/>
              <a:t> orales , candidiasis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204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EICR genital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048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Solo foto y explicar como se hace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860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Dibujo</a:t>
            </a:r>
            <a:r>
              <a:rPr lang="es-ES" baseline="0" dirty="0" smtClean="0"/>
              <a:t> </a:t>
            </a:r>
            <a:r>
              <a:rPr lang="es-ES" dirty="0" smtClean="0"/>
              <a:t>báscula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9181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Puede dividirse</a:t>
            </a:r>
            <a:r>
              <a:rPr lang="es-ES" baseline="0" dirty="0" smtClean="0"/>
              <a:t> entre controles y </a:t>
            </a:r>
            <a:r>
              <a:rPr lang="es-ES" baseline="0" dirty="0" err="1" smtClean="0"/>
              <a:t>recomendacioneas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terapeutiucas</a:t>
            </a:r>
            <a:r>
              <a:rPr lang="es-ES" baseline="0" dirty="0" smtClean="0"/>
              <a:t> de soporte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368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Puede dividirse</a:t>
            </a:r>
            <a:r>
              <a:rPr lang="es-ES" baseline="0" dirty="0" smtClean="0"/>
              <a:t> entre controles y </a:t>
            </a:r>
            <a:r>
              <a:rPr lang="es-ES" baseline="0" dirty="0" err="1" smtClean="0"/>
              <a:t>recomendacioneas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terapeutiucas</a:t>
            </a:r>
            <a:r>
              <a:rPr lang="es-ES" baseline="0" dirty="0" smtClean="0"/>
              <a:t> de soporte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368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Puede dividirse</a:t>
            </a:r>
            <a:r>
              <a:rPr lang="es-ES" baseline="0" dirty="0" smtClean="0"/>
              <a:t> entre controles y </a:t>
            </a:r>
            <a:r>
              <a:rPr lang="es-ES" baseline="0" dirty="0" err="1" smtClean="0"/>
              <a:t>recomendacioneas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terapeutiucas</a:t>
            </a:r>
            <a:r>
              <a:rPr lang="es-ES" baseline="0" dirty="0" smtClean="0"/>
              <a:t> de soporte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C807-9B8C-42FC-9BD5-4ECE6015C3F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368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32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5071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6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0076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0910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58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63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0029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756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179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98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E7DEC9"/>
                </a:solidFill>
              </a:rPr>
              <a:pPr/>
              <a:t>12/10/2014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E7DEC9"/>
                </a:solidFill>
              </a:rPr>
              <a:pPr/>
              <a:t>‹Nº›</a:t>
            </a:fld>
            <a:endParaRPr lang="es-ES">
              <a:solidFill>
                <a:srgbClr val="E7DE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AA4145-915B-4884-84E5-C3F4C8902EB1}" type="datetimeFigureOut">
              <a:rPr lang="es-ES" smtClean="0">
                <a:solidFill>
                  <a:srgbClr val="4F271C"/>
                </a:solidFill>
              </a:rPr>
              <a:pPr/>
              <a:t>12/10/2014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4F271C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8563AE-2BDE-4E63-8466-2BE51E93187A}" type="slidenum">
              <a:rPr lang="es-ES" smtClean="0">
                <a:solidFill>
                  <a:srgbClr val="4F271C"/>
                </a:solidFill>
              </a:rPr>
              <a:pPr/>
              <a:t>‹Nº›</a:t>
            </a:fld>
            <a:endParaRPr lang="es-ES">
              <a:solidFill>
                <a:srgbClr val="4F271C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2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274EDD-C19D-4E62-8811-1472EBD248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09BED0-07FE-4645-9B91-0EA166A4B4DC}" type="datetimeFigureOut">
              <a:rPr lang="es-ES" smtClean="0"/>
              <a:pPr/>
              <a:t>12/10/2014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://www.google.es/url?sa=i&amp;rct=j&amp;q=&amp;esrc=s&amp;frm=1&amp;source=images&amp;cd=&amp;cad=rja&amp;docid=MVG73SJhkvc7GM&amp;tbnid=Aqcr3gXEM0Qe-M:&amp;ved=0CAUQjRw&amp;url=http://www.aibarra.org/Guias/1-16.htm&amp;ei=c5aLUrb2Gqal0AXr-4HIBw&amp;bvm=bv.56643336,d.ZGU&amp;psig=AFQjCNGLDmNBqCPBX-H34L2TFxmrsHpvtQ&amp;ust=1384966044957143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gif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69776" y="404664"/>
            <a:ext cx="7772400" cy="1470025"/>
          </a:xfrm>
        </p:spPr>
        <p:txBody>
          <a:bodyPr/>
          <a:lstStyle/>
          <a:p>
            <a:pPr algn="ctr"/>
            <a:r>
              <a:rPr lang="es-ES" sz="4400" dirty="0" smtClean="0">
                <a:latin typeface="+mn-lt"/>
              </a:rPr>
              <a:t>VALORACION DE ENFERMERIA EN EICR CRONICA</a:t>
            </a:r>
            <a:endParaRPr lang="es-ES" sz="4400" dirty="0">
              <a:latin typeface="+mn-lt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0" y="2087563"/>
            <a:ext cx="8640763" cy="4249737"/>
          </a:xfrm>
        </p:spPr>
        <p:txBody>
          <a:bodyPr>
            <a:normAutofit/>
          </a:bodyPr>
          <a:lstStyle/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endParaRPr lang="es-ES" sz="1200" b="1" dirty="0" smtClean="0">
              <a:latin typeface="Arial-BoldMT"/>
            </a:endParaRPr>
          </a:p>
          <a:p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Autores: Carmen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Baulo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Carballo, Sonia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Gonzalez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Perez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, Natalia Alonso Vence, María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Mariño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Pampín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, Lorena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Martinez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Martinez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,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Angeles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</a:t>
            </a:r>
            <a:r>
              <a:rPr lang="es-ES" sz="1200" b="1" dirty="0" err="1" smtClean="0">
                <a:solidFill>
                  <a:schemeClr val="tx1"/>
                </a:solidFill>
                <a:latin typeface="Arial-BoldMT"/>
              </a:rPr>
              <a:t>Bendaña</a:t>
            </a:r>
            <a:r>
              <a:rPr lang="es-ES" sz="1200" b="1" dirty="0" smtClean="0">
                <a:solidFill>
                  <a:schemeClr val="tx1"/>
                </a:solidFill>
                <a:latin typeface="Arial-BoldMT"/>
              </a:rPr>
              <a:t> López, Manuel Pérez Encinas. Servicio de Hematología y Hemoterapia del Hospital Clínico Universitario de Santiago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chus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48072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36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rgbClr val="CCCC00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9" y="260648"/>
            <a:ext cx="5011244" cy="638477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538"/>
            <a:ext cx="2857500" cy="230505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652120" y="1858267"/>
            <a:ext cx="57606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508104" y="2924944"/>
            <a:ext cx="273273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/>
              <a:t>VALORACIÓN </a:t>
            </a:r>
            <a:endParaRPr lang="es-ES" sz="2800" dirty="0" smtClean="0"/>
          </a:p>
          <a:p>
            <a:pPr algn="ctr"/>
            <a:r>
              <a:rPr lang="es-ES" sz="2800" dirty="0" smtClean="0"/>
              <a:t>OFTALMOLÓGICA</a:t>
            </a:r>
          </a:p>
          <a:p>
            <a:pPr algn="ctr"/>
            <a:r>
              <a:rPr lang="es-ES" dirty="0" smtClean="0"/>
              <a:t>TEST DE SCHIRMER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925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TUBO DIGESTIVO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540112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42" y="281583"/>
            <a:ext cx="1857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69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ÓRGANOS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71135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93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49785595"/>
              </p:ext>
            </p:extLst>
          </p:nvPr>
        </p:nvGraphicFramePr>
        <p:xfrm>
          <a:off x="-1" y="836712"/>
          <a:ext cx="9144001" cy="599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969"/>
                <a:gridCol w="1424063"/>
                <a:gridCol w="2023673"/>
                <a:gridCol w="1948721"/>
                <a:gridCol w="2173575"/>
              </a:tblGrid>
              <a:tr h="367549"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Puntuacion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</a:tr>
              <a:tr h="7250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Estado general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Asintomático y totalmente activo</a:t>
                      </a:r>
                    </a:p>
                    <a:p>
                      <a:pPr algn="l"/>
                      <a:r>
                        <a:rPr lang="es-ES" sz="1050" dirty="0" smtClean="0"/>
                        <a:t>(ECOG 0;K:100%)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Sintomático,</a:t>
                      </a:r>
                      <a:r>
                        <a:rPr lang="es-ES" sz="1050" baseline="0" dirty="0" smtClean="0"/>
                        <a:t> ambulatorio, limitación para actividad física extenuante </a:t>
                      </a:r>
                    </a:p>
                    <a:p>
                      <a:pPr algn="l"/>
                      <a:r>
                        <a:rPr lang="es-ES" sz="1050" baseline="0" dirty="0" smtClean="0"/>
                        <a:t>(ECOG1, K; 80-90%)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Sintomático,</a:t>
                      </a:r>
                      <a:r>
                        <a:rPr lang="es-ES" sz="1050" baseline="0" dirty="0" smtClean="0"/>
                        <a:t> ambulatorio, se vale por si mismo, deambula &gt; 50% tiempo</a:t>
                      </a:r>
                    </a:p>
                    <a:p>
                      <a:pPr algn="l"/>
                      <a:r>
                        <a:rPr lang="es-ES" sz="1050" baseline="0" dirty="0" smtClean="0"/>
                        <a:t> (ECOG 2; K: 60-70%)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Sintomático,</a:t>
                      </a:r>
                      <a:r>
                        <a:rPr lang="es-ES" sz="1050" baseline="0" dirty="0" smtClean="0"/>
                        <a:t> </a:t>
                      </a:r>
                      <a:r>
                        <a:rPr lang="es-ES" sz="1050" baseline="0" dirty="0" err="1" smtClean="0"/>
                        <a:t>dificul</a:t>
                      </a:r>
                      <a:r>
                        <a:rPr lang="es-ES" sz="1050" baseline="0" dirty="0" smtClean="0"/>
                        <a:t> para su propio cuidado, &gt;50% tiempo en sillón-cama( ECOG 3-4; K: &lt;60%)</a:t>
                      </a:r>
                      <a:endParaRPr lang="es-ES" sz="1050" dirty="0"/>
                    </a:p>
                  </a:txBody>
                  <a:tcPr/>
                </a:tc>
              </a:tr>
              <a:tr h="4078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Piel</a:t>
                      </a:r>
                    </a:p>
                    <a:p>
                      <a:pPr algn="l"/>
                      <a:r>
                        <a:rPr lang="es-ES" sz="1050" dirty="0" smtClean="0"/>
                        <a:t>% SC afecta: 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</a:t>
                      </a:r>
                      <a:r>
                        <a:rPr lang="es-ES" sz="1050" baseline="0" dirty="0" smtClean="0"/>
                        <a:t> 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&lt;18% SC afecta SIN esclerosis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19-50% SC ó esclerosis superficial ( se puede pellizcar)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&gt;50% SC ó esclerosis profunda o movilidad limitada o prurito</a:t>
                      </a:r>
                      <a:r>
                        <a:rPr lang="es-ES" sz="1050" baseline="0" dirty="0" smtClean="0"/>
                        <a:t> grave</a:t>
                      </a:r>
                      <a:endParaRPr lang="es-ES" sz="1050" dirty="0"/>
                    </a:p>
                  </a:txBody>
                  <a:tcPr/>
                </a:tc>
              </a:tr>
              <a:tr h="4078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Boca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 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</a:t>
                      </a:r>
                      <a:r>
                        <a:rPr lang="es-ES" sz="1050" baseline="0" dirty="0" smtClean="0"/>
                        <a:t> moderados que no dificultan ingesta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</a:t>
                      </a:r>
                      <a:r>
                        <a:rPr lang="es-ES" sz="1050" baseline="0" dirty="0" smtClean="0"/>
                        <a:t> que limitan parcialmente la ingesta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 graves con limitación grave de</a:t>
                      </a:r>
                      <a:r>
                        <a:rPr lang="es-ES" sz="1050" baseline="0" dirty="0" smtClean="0"/>
                        <a:t> la ingesta</a:t>
                      </a:r>
                      <a:endParaRPr lang="es-ES" sz="1050" dirty="0"/>
                    </a:p>
                  </a:txBody>
                  <a:tcPr/>
                </a:tc>
              </a:tr>
              <a:tr h="10422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Ojos</a:t>
                      </a:r>
                    </a:p>
                    <a:p>
                      <a:pPr algn="l"/>
                      <a:r>
                        <a:rPr lang="es-ES" sz="1050" dirty="0" smtClean="0"/>
                        <a:t>Test</a:t>
                      </a:r>
                      <a:r>
                        <a:rPr lang="es-ES" sz="1050" baseline="0" dirty="0" smtClean="0"/>
                        <a:t> lagrimal (MM)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s-ES" sz="1050" baseline="0" dirty="0" smtClean="0"/>
                        <a:t> &gt; 10 mm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s-ES" sz="1050" baseline="0" dirty="0" smtClean="0"/>
                        <a:t>6-10 mm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s-ES" sz="1050" baseline="0" dirty="0" smtClean="0"/>
                        <a:t>&lt; 5 mm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s-ES" sz="1050" baseline="0" dirty="0" smtClean="0"/>
                        <a:t>No realizado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</a:t>
                      </a:r>
                      <a:r>
                        <a:rPr lang="es-ES" sz="1050" baseline="0" dirty="0" smtClean="0"/>
                        <a:t> 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Sequedad ocular leve que no afecta actividad cotidiana ( lágrimas &lt; 3 veces/días(</a:t>
                      </a:r>
                      <a:r>
                        <a:rPr lang="es-ES" sz="1050" baseline="0" dirty="0" smtClean="0"/>
                        <a:t> o queratoconjuntivitis seca asintomática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Sequedad ocular moderada que afecta algo a la actividad</a:t>
                      </a:r>
                      <a:r>
                        <a:rPr lang="es-ES" sz="1050" baseline="0" dirty="0" smtClean="0"/>
                        <a:t> cotidiana( lágrimas &gt; 3 veces/día) sin pérdida de agudeza visual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Sequedad ocular grave que afecta </a:t>
                      </a:r>
                      <a:r>
                        <a:rPr lang="es-ES" sz="1050" dirty="0" err="1" smtClean="0"/>
                        <a:t>signific</a:t>
                      </a:r>
                      <a:r>
                        <a:rPr lang="es-ES" sz="1050" dirty="0" smtClean="0"/>
                        <a:t>.</a:t>
                      </a:r>
                      <a:r>
                        <a:rPr lang="es-ES" sz="1050" baseline="0" dirty="0" smtClean="0"/>
                        <a:t> actividad cotidiana ( dolor) o incapacidad laboral por síntomas oculares o pérdida de visión por queratoconjuntivitis seca</a:t>
                      </a:r>
                      <a:endParaRPr lang="es-ES" sz="1050" dirty="0"/>
                    </a:p>
                  </a:txBody>
                  <a:tcPr/>
                </a:tc>
              </a:tr>
              <a:tr h="7250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Tracto</a:t>
                      </a:r>
                      <a:r>
                        <a:rPr lang="es-ES" sz="1050" baseline="0" dirty="0" smtClean="0"/>
                        <a:t> G -</a:t>
                      </a:r>
                      <a:r>
                        <a:rPr lang="es-ES" sz="1050" baseline="0" dirty="0" err="1" smtClean="0"/>
                        <a:t>Intest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 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</a:t>
                      </a:r>
                      <a:r>
                        <a:rPr lang="es-ES" sz="1050" baseline="0" dirty="0" smtClean="0"/>
                        <a:t> como disfagia, anorexia, náuseas, vómitos, dolor abdominal, diarrea, sin pérdida de peso ( &lt; 5%)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 que ocasionan pérdida de 5-15% peso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Síntomas</a:t>
                      </a:r>
                      <a:r>
                        <a:rPr lang="es-ES" sz="1050" baseline="0" dirty="0" smtClean="0"/>
                        <a:t> que ocasionas &gt; 15% pérdida de peso, que requieren aportes calóricos adicionales o dilatación esofágica</a:t>
                      </a:r>
                      <a:endParaRPr lang="es-ES" sz="1050" dirty="0"/>
                    </a:p>
                  </a:txBody>
                  <a:tcPr/>
                </a:tc>
              </a:tr>
              <a:tr h="4078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Hígado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Función</a:t>
                      </a:r>
                      <a:r>
                        <a:rPr lang="es-ES" sz="1050" baseline="0" dirty="0" smtClean="0"/>
                        <a:t> hepática normal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>
                          <a:latin typeface="Calibri"/>
                        </a:rPr>
                        <a:t>↑bilirrubina, </a:t>
                      </a:r>
                      <a:r>
                        <a:rPr lang="es-ES" sz="1050" dirty="0" err="1" smtClean="0">
                          <a:latin typeface="Calibri"/>
                        </a:rPr>
                        <a:t>Falc</a:t>
                      </a:r>
                      <a:r>
                        <a:rPr lang="es-ES" sz="1050" dirty="0" smtClean="0">
                          <a:latin typeface="Calibri"/>
                        </a:rPr>
                        <a:t>, GOT, GPT &lt; 2 x límite alto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Bilirrubina &gt; 3 mg/dl ó GOT/GPT &gt; 2-5x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Bilirrubina, GOT/GPT:5x</a:t>
                      </a:r>
                      <a:endParaRPr lang="es-ES" sz="1050" dirty="0"/>
                    </a:p>
                  </a:txBody>
                  <a:tcPr/>
                </a:tc>
              </a:tr>
              <a:tr h="566429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Pulmón</a:t>
                      </a:r>
                    </a:p>
                    <a:p>
                      <a:pPr algn="l"/>
                      <a:r>
                        <a:rPr lang="es-ES" sz="1050" dirty="0" smtClean="0"/>
                        <a:t>FEV11</a:t>
                      </a:r>
                    </a:p>
                    <a:p>
                      <a:pPr algn="l"/>
                      <a:r>
                        <a:rPr lang="es-ES" sz="1050" dirty="0" smtClean="0"/>
                        <a:t>DLCO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 síntomas</a:t>
                      </a:r>
                    </a:p>
                    <a:p>
                      <a:pPr algn="l"/>
                      <a:r>
                        <a:rPr lang="es-ES" sz="1050" dirty="0" smtClean="0"/>
                        <a:t>FEV1 &gt;</a:t>
                      </a:r>
                      <a:r>
                        <a:rPr lang="es-ES" sz="1050" baseline="0" dirty="0" smtClean="0"/>
                        <a:t> 80%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Disnea al subir 1 tramo escalera</a:t>
                      </a:r>
                    </a:p>
                    <a:p>
                      <a:pPr algn="l"/>
                      <a:r>
                        <a:rPr lang="es-ES" sz="1050" dirty="0" smtClean="0"/>
                        <a:t>FEV1</a:t>
                      </a:r>
                      <a:r>
                        <a:rPr lang="es-ES" sz="1050" baseline="0" dirty="0" smtClean="0"/>
                        <a:t> 60-79%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Disnea al caminar sobre llano</a:t>
                      </a:r>
                    </a:p>
                    <a:p>
                      <a:pPr algn="l"/>
                      <a:r>
                        <a:rPr lang="es-ES" sz="1050" dirty="0" smtClean="0"/>
                        <a:t>FEV1: 40-59%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Disnea de reposo, 02</a:t>
                      </a:r>
                    </a:p>
                    <a:p>
                      <a:pPr algn="l"/>
                      <a:r>
                        <a:rPr lang="es-ES" sz="1050" dirty="0" smtClean="0"/>
                        <a:t>FEV1 &lt; 39%</a:t>
                      </a:r>
                      <a:endParaRPr lang="es-ES" sz="1050" dirty="0"/>
                    </a:p>
                  </a:txBody>
                  <a:tcPr/>
                </a:tc>
              </a:tr>
              <a:tr h="566429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Aparato locomotor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 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Rigidez</a:t>
                      </a:r>
                      <a:r>
                        <a:rPr lang="es-ES" sz="1050" baseline="0" dirty="0" smtClean="0"/>
                        <a:t> leve de extremidades</a:t>
                      </a:r>
                    </a:p>
                    <a:p>
                      <a:pPr algn="l"/>
                      <a:r>
                        <a:rPr lang="es-ES" sz="1050" baseline="0" dirty="0" smtClean="0"/>
                        <a:t>Movilidad: N ó leve </a:t>
                      </a:r>
                      <a:r>
                        <a:rPr lang="es-ES" sz="1050" baseline="0" dirty="0" smtClean="0">
                          <a:latin typeface="Calibri"/>
                        </a:rPr>
                        <a:t>↓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Rigidez ó contracturas ó </a:t>
                      </a:r>
                      <a:r>
                        <a:rPr lang="es-ES" sz="1050" dirty="0" err="1" smtClean="0"/>
                        <a:t>fascitis</a:t>
                      </a:r>
                      <a:r>
                        <a:rPr lang="es-ES" sz="1050" dirty="0" smtClean="0"/>
                        <a:t>, moderada limitación funcional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Contractura con </a:t>
                      </a:r>
                      <a:r>
                        <a:rPr lang="es-ES" sz="1050" dirty="0" err="1" smtClean="0"/>
                        <a:t>signif</a:t>
                      </a:r>
                      <a:r>
                        <a:rPr lang="es-ES" sz="1050" dirty="0" smtClean="0"/>
                        <a:t>  </a:t>
                      </a:r>
                      <a:r>
                        <a:rPr lang="es-ES" sz="1050" dirty="0" err="1" smtClean="0"/>
                        <a:t>limitac</a:t>
                      </a:r>
                      <a:r>
                        <a:rPr lang="es-ES" sz="1050" dirty="0" smtClean="0"/>
                        <a:t>. Movilidad I(</a:t>
                      </a:r>
                      <a:r>
                        <a:rPr lang="es-ES" sz="1050" baseline="0" dirty="0" smtClean="0"/>
                        <a:t> incapaz de atarse los zapatos, abotonarse, vestirse)</a:t>
                      </a:r>
                      <a:endParaRPr lang="es-ES" sz="1050" dirty="0"/>
                    </a:p>
                  </a:txBody>
                  <a:tcPr/>
                </a:tc>
              </a:tr>
              <a:tr h="725028"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Genital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No </a:t>
                      </a:r>
                      <a:r>
                        <a:rPr lang="es-ES" sz="1050" dirty="0" err="1" smtClean="0"/>
                        <a:t>sÍntomas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err="1" smtClean="0"/>
                        <a:t>Sintomas</a:t>
                      </a:r>
                      <a:r>
                        <a:rPr lang="es-ES" sz="1050" dirty="0" smtClean="0"/>
                        <a:t>/signos</a:t>
                      </a:r>
                      <a:r>
                        <a:rPr lang="es-ES" sz="1050" baseline="0" dirty="0" smtClean="0"/>
                        <a:t> leves </a:t>
                      </a:r>
                      <a:r>
                        <a:rPr lang="es-ES" sz="1050" baseline="0" dirty="0" err="1" smtClean="0"/>
                        <a:t>explo</a:t>
                      </a:r>
                      <a:r>
                        <a:rPr lang="es-ES" sz="1050" baseline="0" dirty="0" smtClean="0"/>
                        <a:t> sin </a:t>
                      </a:r>
                      <a:r>
                        <a:rPr lang="es-ES" sz="1050" baseline="0" dirty="0" err="1" smtClean="0"/>
                        <a:t>reperc</a:t>
                      </a:r>
                      <a:r>
                        <a:rPr lang="es-ES" sz="1050" baseline="0" dirty="0" smtClean="0"/>
                        <a:t> </a:t>
                      </a:r>
                      <a:r>
                        <a:rPr lang="es-ES" sz="1050" baseline="0" dirty="0" err="1" smtClean="0"/>
                        <a:t>activ</a:t>
                      </a:r>
                      <a:r>
                        <a:rPr lang="es-ES" sz="1050" baseline="0" dirty="0" smtClean="0"/>
                        <a:t> sexual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err="1" smtClean="0"/>
                        <a:t>Dispareunia</a:t>
                      </a:r>
                      <a:r>
                        <a:rPr lang="es-ES" sz="1050" dirty="0" smtClean="0"/>
                        <a:t> o </a:t>
                      </a:r>
                      <a:r>
                        <a:rPr lang="es-ES" sz="1050" dirty="0" err="1" smtClean="0"/>
                        <a:t>disconfort</a:t>
                      </a:r>
                      <a:r>
                        <a:rPr lang="es-ES" sz="1050" dirty="0" smtClean="0"/>
                        <a:t> al examen ginecológico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50" dirty="0" smtClean="0"/>
                        <a:t>Signos avanzados: estenosis, </a:t>
                      </a:r>
                      <a:r>
                        <a:rPr lang="es-ES" sz="1050" dirty="0" err="1" smtClean="0"/>
                        <a:t>aglutinacíón</a:t>
                      </a:r>
                      <a:r>
                        <a:rPr lang="es-ES" sz="1050" baseline="0" dirty="0" smtClean="0"/>
                        <a:t> labial, úlceras graves,) y dolor durante  coito o </a:t>
                      </a:r>
                      <a:r>
                        <a:rPr lang="es-ES" sz="1050" baseline="0" dirty="0" err="1" smtClean="0"/>
                        <a:t>imposiilidad</a:t>
                      </a:r>
                      <a:r>
                        <a:rPr lang="es-ES" sz="1050" baseline="0" dirty="0" smtClean="0"/>
                        <a:t> insertar especulo </a:t>
                      </a:r>
                      <a:endParaRPr lang="es-E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5186" y="143054"/>
            <a:ext cx="909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GRADACIÓN DE LA GRAVEDAD DE LAS EICR CRÓNICA</a:t>
            </a:r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27867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589640" cy="9906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s-ES" sz="3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Valoración global de la gravedad de la </a:t>
            </a:r>
            <a:r>
              <a:rPr lang="es-ES" sz="3600" dirty="0" err="1" smtClean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EICRc</a:t>
            </a:r>
            <a:r>
              <a:rPr lang="es-ES" sz="3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/>
            </a:r>
            <a:br>
              <a:rPr lang="es-ES" sz="3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r>
              <a:rPr lang="es-ES" sz="3600" dirty="0" smtClean="0">
                <a:solidFill>
                  <a:srgbClr val="FFC000"/>
                </a:solidFill>
              </a:rPr>
              <a:t/>
            </a:r>
            <a:br>
              <a:rPr lang="es-ES" sz="3600" dirty="0" smtClean="0">
                <a:solidFill>
                  <a:srgbClr val="FFC000"/>
                </a:solidFill>
              </a:rPr>
            </a:b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937760"/>
          </a:xfrm>
        </p:spPr>
        <p:txBody>
          <a:bodyPr>
            <a:normAutofit/>
          </a:bodyPr>
          <a:lstStyle/>
          <a:p>
            <a:pPr lvl="2"/>
            <a:endParaRPr lang="es-ES" dirty="0" smtClean="0"/>
          </a:p>
          <a:p>
            <a:pPr lvl="1">
              <a:buNone/>
            </a:pPr>
            <a:endParaRPr lang="es-ES" sz="1600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3111974"/>
              </p:ext>
            </p:extLst>
          </p:nvPr>
        </p:nvGraphicFramePr>
        <p:xfrm>
          <a:off x="179512" y="2060848"/>
          <a:ext cx="8215370" cy="425483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500198"/>
                <a:gridCol w="6715172"/>
              </a:tblGrid>
              <a:tr h="1103104">
                <a:tc>
                  <a:txBody>
                    <a:bodyPr/>
                    <a:lstStyle/>
                    <a:p>
                      <a:r>
                        <a:rPr lang="es-ES" dirty="0" smtClean="0"/>
                        <a:t>Leve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ó 2 órganos</a:t>
                      </a:r>
                      <a:r>
                        <a:rPr lang="es-ES" baseline="0" dirty="0" smtClean="0"/>
                        <a:t> ( excepto pulmón) sin repercusión funcional significativa ( puntuación máxima de 1 en todos los órganos afectos)</a:t>
                      </a:r>
                      <a:endParaRPr lang="es-ES" dirty="0"/>
                    </a:p>
                  </a:txBody>
                  <a:tcPr/>
                </a:tc>
              </a:tr>
              <a:tr h="2048622">
                <a:tc>
                  <a:txBody>
                    <a:bodyPr/>
                    <a:lstStyle/>
                    <a:p>
                      <a:r>
                        <a:rPr lang="es-ES" dirty="0" smtClean="0"/>
                        <a:t>Moderada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 menos 1 órgano afecto con repercusión funcional  no grave ( 2 puntos)</a:t>
                      </a:r>
                      <a:r>
                        <a:rPr lang="es-ES" baseline="0" dirty="0" smtClean="0"/>
                        <a:t> ó</a:t>
                      </a:r>
                    </a:p>
                    <a:p>
                      <a:r>
                        <a:rPr lang="es-ES" baseline="0" dirty="0" smtClean="0"/>
                        <a:t>3 ó &gt; órganos sin repercusión funcional significativa ( </a:t>
                      </a:r>
                      <a:r>
                        <a:rPr lang="es-ES" baseline="0" dirty="0" err="1" smtClean="0"/>
                        <a:t>puntuacion</a:t>
                      </a:r>
                      <a:r>
                        <a:rPr lang="es-ES" baseline="0" dirty="0" smtClean="0"/>
                        <a:t> máxima de 1 en cada uno de ellos)</a:t>
                      </a:r>
                      <a:endParaRPr lang="es-ES" dirty="0"/>
                    </a:p>
                  </a:txBody>
                  <a:tcPr/>
                </a:tc>
              </a:tr>
              <a:tr h="1103104">
                <a:tc>
                  <a:txBody>
                    <a:bodyPr/>
                    <a:lstStyle/>
                    <a:p>
                      <a:r>
                        <a:rPr lang="es-ES" dirty="0" smtClean="0"/>
                        <a:t>Grave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Limitación funcional grave ( 3 puntos en cualquier órgano)</a:t>
                      </a:r>
                      <a:r>
                        <a:rPr lang="es-ES" baseline="0" dirty="0" smtClean="0"/>
                        <a:t> ó</a:t>
                      </a:r>
                    </a:p>
                    <a:p>
                      <a:r>
                        <a:rPr lang="es-ES" baseline="0" dirty="0" smtClean="0"/>
                        <a:t>Una puntuación de 2 ó &gt; pulmonar.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16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00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152" y="1484784"/>
            <a:ext cx="2160240" cy="1728192"/>
          </a:xfrm>
        </p:spPr>
        <p:txBody>
          <a:bodyPr/>
          <a:lstStyle/>
          <a:p>
            <a:r>
              <a:rPr lang="es-ES" sz="2800" dirty="0" smtClean="0"/>
              <a:t>VALORACIÓN DEL PACIENTE</a:t>
            </a:r>
            <a:endParaRPr lang="es-ES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4680520" cy="6378713"/>
          </a:xfrm>
        </p:spPr>
      </p:pic>
    </p:spTree>
    <p:extLst>
      <p:ext uri="{BB962C8B-B14F-4D97-AF65-F5344CB8AC3E}">
        <p14:creationId xmlns="" xmlns:p14="http://schemas.microsoft.com/office/powerpoint/2010/main" val="26898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392" y="44624"/>
            <a:ext cx="7620000" cy="1143000"/>
          </a:xfrm>
        </p:spPr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9087849"/>
              </p:ext>
            </p:extLst>
          </p:nvPr>
        </p:nvGraphicFramePr>
        <p:xfrm>
          <a:off x="0" y="1196752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769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SOPORTE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314036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SOPORTE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835616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398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SOPORTE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es-ES" dirty="0" smtClean="0"/>
              <a:t>Ejercicio diario y rehabilitación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Control del estado anímico, sobre todo con cambios de dosis</a:t>
            </a:r>
          </a:p>
          <a:p>
            <a:r>
              <a:rPr lang="es-ES" dirty="0" smtClean="0"/>
              <a:t>Programa de vacunación</a:t>
            </a:r>
            <a:endParaRPr lang="es-ES" dirty="0"/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s-ES" sz="1300" b="1" u="sng" dirty="0">
                <a:solidFill>
                  <a:srgbClr val="C00000"/>
                </a:solidFill>
                <a:latin typeface="Gill Sans MT"/>
              </a:rPr>
              <a:t>Vacuna</a:t>
            </a:r>
            <a:r>
              <a:rPr lang="es-ES" sz="1300" dirty="0">
                <a:solidFill>
                  <a:prstClr val="black"/>
                </a:solidFill>
                <a:latin typeface="Gill Sans MT"/>
              </a:rPr>
              <a:t> gripe y virus inactivados y bacterias encapsuladas ( neumococo y </a:t>
            </a:r>
            <a:r>
              <a:rPr lang="es-ES" sz="1300" dirty="0" err="1">
                <a:solidFill>
                  <a:prstClr val="black"/>
                </a:solidFill>
                <a:latin typeface="Gill Sans MT"/>
              </a:rPr>
              <a:t>Haemophilus</a:t>
            </a:r>
            <a:r>
              <a:rPr lang="es-ES" sz="1300" dirty="0" smtClean="0">
                <a:solidFill>
                  <a:prstClr val="black"/>
                </a:solidFill>
                <a:latin typeface="Gill Sans MT"/>
              </a:rPr>
              <a:t>)</a:t>
            </a: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s-ES" sz="1300" dirty="0" smtClean="0">
                <a:solidFill>
                  <a:prstClr val="black"/>
                </a:solidFill>
                <a:latin typeface="Gill Sans MT"/>
              </a:rPr>
              <a:t>No utilizar vacunas de virus vivos atenuados </a:t>
            </a:r>
            <a:endParaRPr lang="es-ES" sz="1300" dirty="0">
              <a:solidFill>
                <a:prstClr val="black"/>
              </a:solidFill>
              <a:latin typeface="Gill Sans MT"/>
            </a:endParaRPr>
          </a:p>
          <a:p>
            <a:pPr lvl="1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4219087" cy="2736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n-lt"/>
              </a:rPr>
              <a:t>DEFINICIÓN</a:t>
            </a:r>
            <a:endParaRPr lang="es-ES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7620000" cy="4800600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3891A7"/>
              </a:buClr>
              <a:buSzPct val="76000"/>
              <a:buFont typeface="Wingdings 3"/>
              <a:buChar char=""/>
            </a:pPr>
            <a:r>
              <a:rPr lang="es-ES" sz="2400" dirty="0" smtClean="0">
                <a:solidFill>
                  <a:prstClr val="black"/>
                </a:solidFill>
                <a:latin typeface="Gill Sans MT"/>
              </a:rPr>
              <a:t>Enfermedad provocada por los linfocitos T del donante, con </a:t>
            </a:r>
            <a:r>
              <a:rPr lang="es-ES" sz="2400" dirty="0">
                <a:solidFill>
                  <a:prstClr val="black"/>
                </a:solidFill>
                <a:latin typeface="Gill Sans MT"/>
              </a:rPr>
              <a:t>componente inflamatorio y </a:t>
            </a:r>
            <a:r>
              <a:rPr lang="es-ES" sz="2400" dirty="0" err="1" smtClean="0">
                <a:solidFill>
                  <a:prstClr val="black"/>
                </a:solidFill>
                <a:latin typeface="Gill Sans MT"/>
              </a:rPr>
              <a:t>fibrótico</a:t>
            </a:r>
            <a:r>
              <a:rPr lang="es-ES" sz="2400" dirty="0" smtClean="0">
                <a:solidFill>
                  <a:prstClr val="black"/>
                </a:solidFill>
                <a:latin typeface="Gill Sans MT"/>
              </a:rPr>
              <a:t>, similar a un proceso autoinmune y   </a:t>
            </a:r>
            <a:r>
              <a:rPr lang="es-ES" sz="2400" dirty="0">
                <a:solidFill>
                  <a:prstClr val="black"/>
                </a:solidFill>
                <a:latin typeface="Gill Sans MT"/>
              </a:rPr>
              <a:t>que puede afectar a prácticamente cualquier órgano o tejido </a:t>
            </a:r>
            <a:r>
              <a:rPr lang="es-ES" sz="2400" dirty="0" smtClean="0">
                <a:solidFill>
                  <a:prstClr val="black"/>
                </a:solidFill>
                <a:latin typeface="Gill Sans MT"/>
              </a:rPr>
              <a:t>del organismo</a:t>
            </a:r>
          </a:p>
          <a:p>
            <a:pPr marL="0" lvl="0" indent="0">
              <a:spcBef>
                <a:spcPts val="600"/>
              </a:spcBef>
              <a:buClr>
                <a:srgbClr val="3891A7"/>
              </a:buClr>
              <a:buSzPct val="76000"/>
              <a:buNone/>
            </a:pPr>
            <a:endParaRPr lang="es-ES" sz="2400" dirty="0" smtClean="0">
              <a:solidFill>
                <a:prstClr val="black"/>
              </a:solidFill>
              <a:latin typeface="Gill Sans MT"/>
            </a:endParaRPr>
          </a:p>
          <a:p>
            <a:pPr marL="274320" lvl="0" indent="-274320">
              <a:spcBef>
                <a:spcPts val="600"/>
              </a:spcBef>
              <a:buClr>
                <a:srgbClr val="3891A7"/>
              </a:buClr>
              <a:buSzPct val="76000"/>
              <a:buFont typeface="Wingdings 3"/>
              <a:buChar char=""/>
            </a:pPr>
            <a:r>
              <a:rPr lang="es-ES" sz="2000" dirty="0" smtClean="0">
                <a:solidFill>
                  <a:prstClr val="black"/>
                </a:solidFill>
                <a:latin typeface="Gill Sans MT"/>
              </a:rPr>
              <a:t>Incidencia</a:t>
            </a:r>
            <a:r>
              <a:rPr lang="es-ES" sz="2000" dirty="0">
                <a:solidFill>
                  <a:prstClr val="black"/>
                </a:solidFill>
                <a:latin typeface="Gill Sans MT"/>
              </a:rPr>
              <a:t>: 20-80</a:t>
            </a:r>
            <a:r>
              <a:rPr lang="es-ES" sz="2000" dirty="0" smtClean="0">
                <a:solidFill>
                  <a:prstClr val="black"/>
                </a:solidFill>
                <a:latin typeface="Gill Sans MT"/>
              </a:rPr>
              <a:t>%</a:t>
            </a:r>
          </a:p>
          <a:p>
            <a:pPr marL="0" lvl="0" indent="0">
              <a:spcBef>
                <a:spcPts val="600"/>
              </a:spcBef>
              <a:buClr>
                <a:srgbClr val="3891A7"/>
              </a:buClr>
              <a:buSzPct val="76000"/>
              <a:buNone/>
            </a:pPr>
            <a:endParaRPr lang="es-ES" sz="2000" dirty="0">
              <a:solidFill>
                <a:prstClr val="black"/>
              </a:solidFill>
              <a:latin typeface="Gill Sans MT"/>
            </a:endParaRPr>
          </a:p>
          <a:p>
            <a:pPr marL="274320" lvl="0" indent="-274320">
              <a:spcBef>
                <a:spcPts val="600"/>
              </a:spcBef>
              <a:buClr>
                <a:srgbClr val="3891A7"/>
              </a:buClr>
              <a:buSzPct val="76000"/>
              <a:buFont typeface="Wingdings 3"/>
              <a:buChar char=""/>
            </a:pPr>
            <a:r>
              <a:rPr lang="es-ES" sz="2000" dirty="0" smtClean="0">
                <a:solidFill>
                  <a:prstClr val="black"/>
                </a:solidFill>
                <a:latin typeface="Gill Sans MT"/>
              </a:rPr>
              <a:t>Principal </a:t>
            </a:r>
            <a:r>
              <a:rPr lang="es-ES" sz="2000" dirty="0">
                <a:solidFill>
                  <a:prstClr val="black"/>
                </a:solidFill>
                <a:latin typeface="Gill Sans MT"/>
              </a:rPr>
              <a:t>causa de morbilidad y de detrimento en la calidad de vida de los largos </a:t>
            </a:r>
            <a:r>
              <a:rPr lang="es-ES" sz="2000" dirty="0" smtClean="0">
                <a:solidFill>
                  <a:prstClr val="black"/>
                </a:solidFill>
                <a:latin typeface="Gill Sans MT"/>
              </a:rPr>
              <a:t>supervivientes del trasplante </a:t>
            </a:r>
            <a:r>
              <a:rPr lang="es-ES" sz="2000" dirty="0" err="1" smtClean="0">
                <a:solidFill>
                  <a:prstClr val="black"/>
                </a:solidFill>
                <a:latin typeface="Gill Sans MT"/>
              </a:rPr>
              <a:t>alogénico</a:t>
            </a:r>
            <a:endParaRPr lang="es-ES" sz="2000" dirty="0">
              <a:solidFill>
                <a:prstClr val="black"/>
              </a:solidFill>
              <a:latin typeface="Gill Sans M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9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352117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478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400800" cy="4800600"/>
          </a:xfrm>
        </p:spPr>
      </p:pic>
      <p:sp>
        <p:nvSpPr>
          <p:cNvPr id="7" name="6 CuadroTexto"/>
          <p:cNvSpPr txBox="1"/>
          <p:nvPr/>
        </p:nvSpPr>
        <p:spPr>
          <a:xfrm>
            <a:off x="3006946" y="5733256"/>
            <a:ext cx="183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GRACIAS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34973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ENFERMERIA EN EICR crónica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72272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218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general</a:t>
            </a:r>
            <a:endParaRPr lang="es-E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7512067"/>
              </p:ext>
            </p:extLst>
          </p:nvPr>
        </p:nvGraphicFramePr>
        <p:xfrm>
          <a:off x="251520" y="1600200"/>
          <a:ext cx="454684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cbaucar\Mis documentos\viñetas\11886197-esfigmomanometro-negro-sobre-la-ilustracion-corazon-roj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340768"/>
            <a:ext cx="240899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cbaucar\Mis documentos\viñetas\14410541-iconos-de-la-salud-y-de-la-aptitud-establecid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116477" cy="2827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PIEL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533175764"/>
              </p:ext>
            </p:extLst>
          </p:nvPr>
        </p:nvGraphicFramePr>
        <p:xfrm>
          <a:off x="356511" y="2276872"/>
          <a:ext cx="733636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4687"/>
            <a:ext cx="2366298" cy="12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21" y="1"/>
            <a:ext cx="3207643" cy="22287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20" y="5229200"/>
            <a:ext cx="1966124" cy="1317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ibarra.org/Guias/1.16f4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82098"/>
            <a:ext cx="8496944" cy="5859270"/>
          </a:xfrm>
          <a:prstGeom prst="rect">
            <a:avLst/>
          </a:prstGeom>
          <a:noFill/>
        </p:spPr>
      </p:pic>
      <p:graphicFrame>
        <p:nvGraphicFramePr>
          <p:cNvPr id="5" name="6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4881632"/>
              </p:ext>
            </p:extLst>
          </p:nvPr>
        </p:nvGraphicFramePr>
        <p:xfrm>
          <a:off x="323528" y="116632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675016" y="3971800"/>
            <a:ext cx="713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18%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9319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12"/>
            <a:ext cx="5832648" cy="6718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1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MUCOSAS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2989688"/>
              </p:ext>
            </p:extLst>
          </p:nvPr>
        </p:nvGraphicFramePr>
        <p:xfrm>
          <a:off x="457200" y="1219200"/>
          <a:ext cx="37547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cbaucar\Escritorio\imagenes congreso\th[2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1412776"/>
            <a:ext cx="285750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cbaucar\Escritorio\imagenes congreso\thCA2LIKD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6286"/>
            <a:ext cx="2664296" cy="1914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0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MUCOSAS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4339215"/>
              </p:ext>
            </p:extLst>
          </p:nvPr>
        </p:nvGraphicFramePr>
        <p:xfrm>
          <a:off x="457200" y="1219200"/>
          <a:ext cx="3826768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7130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27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igen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459</TotalTime>
  <Words>1086</Words>
  <Application>Microsoft Office PowerPoint</Application>
  <PresentationFormat>Presentación en pantalla (4:3)</PresentationFormat>
  <Paragraphs>212</Paragraphs>
  <Slides>21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Adyacencia</vt:lpstr>
      <vt:lpstr>3_Origen</vt:lpstr>
      <vt:lpstr>1_Adyacencia</vt:lpstr>
      <vt:lpstr>2_Adyacencia</vt:lpstr>
      <vt:lpstr>VALORACION DE ENFERMERIA EN EICR CRONICA</vt:lpstr>
      <vt:lpstr>DEFINICIÓN</vt:lpstr>
      <vt:lpstr>VALORACIÓN DE ENFERMERIA EN EICR crónica</vt:lpstr>
      <vt:lpstr>Estado general</vt:lpstr>
      <vt:lpstr>PIEL</vt:lpstr>
      <vt:lpstr>Diapositiva 6</vt:lpstr>
      <vt:lpstr>Diapositiva 7</vt:lpstr>
      <vt:lpstr>MUCOSAS</vt:lpstr>
      <vt:lpstr>MUCOSAS</vt:lpstr>
      <vt:lpstr>Diapositiva 10</vt:lpstr>
      <vt:lpstr> TUBO DIGESTIVO</vt:lpstr>
      <vt:lpstr>OTROS ÓRGANOS</vt:lpstr>
      <vt:lpstr>Diapositiva 13</vt:lpstr>
      <vt:lpstr>Valoración global de la gravedad de la EICRc  </vt:lpstr>
      <vt:lpstr>VALORACIÓN DEL PACIENTE</vt:lpstr>
      <vt:lpstr>TRATAMIENTO</vt:lpstr>
      <vt:lpstr>MEDIDAS DE SOPORTE</vt:lpstr>
      <vt:lpstr>MEDIDAS DE SOPORTE</vt:lpstr>
      <vt:lpstr>MEDIDAS DE SOPORTE</vt:lpstr>
      <vt:lpstr>CONCLUSIONES</vt:lpstr>
      <vt:lpstr>Diapositiva 21</vt:lpstr>
    </vt:vector>
  </TitlesOfParts>
  <Company>Consellería de Sanidade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DE LA ENFERMEDAD INJERTO CONTRA HUÉSPED CRÓNICA EN TPH</dc:title>
  <dc:creator>galhem</dc:creator>
  <cp:lastModifiedBy>Usuario</cp:lastModifiedBy>
  <cp:revision>53</cp:revision>
  <dcterms:created xsi:type="dcterms:W3CDTF">2014-08-21T14:08:59Z</dcterms:created>
  <dcterms:modified xsi:type="dcterms:W3CDTF">2014-10-12T19:59:01Z</dcterms:modified>
</cp:coreProperties>
</file>