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310" r:id="rId1"/>
  </p:sldMasterIdLst>
  <p:sldIdLst>
    <p:sldId id="256" r:id="rId2"/>
    <p:sldId id="257" r:id="rId3"/>
    <p:sldId id="302" r:id="rId4"/>
    <p:sldId id="298" r:id="rId5"/>
    <p:sldId id="260" r:id="rId6"/>
    <p:sldId id="258" r:id="rId7"/>
    <p:sldId id="273" r:id="rId8"/>
    <p:sldId id="289" r:id="rId9"/>
    <p:sldId id="286" r:id="rId10"/>
    <p:sldId id="267" r:id="rId11"/>
    <p:sldId id="263" r:id="rId12"/>
    <p:sldId id="284" r:id="rId13"/>
    <p:sldId id="285" r:id="rId14"/>
    <p:sldId id="287" r:id="rId15"/>
    <p:sldId id="264" r:id="rId16"/>
    <p:sldId id="288" r:id="rId17"/>
    <p:sldId id="277" r:id="rId18"/>
    <p:sldId id="290" r:id="rId19"/>
    <p:sldId id="291" r:id="rId20"/>
    <p:sldId id="282" r:id="rId21"/>
    <p:sldId id="283" r:id="rId22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D49"/>
    <a:srgbClr val="ABEDAA"/>
    <a:srgbClr val="9CEBE0"/>
    <a:srgbClr val="60C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595" autoAdjust="0"/>
  </p:normalViewPr>
  <p:slideViewPr>
    <p:cSldViewPr snapToGrid="0" snapToObjects="1">
      <p:cViewPr varScale="1">
        <p:scale>
          <a:sx n="103" d="100"/>
          <a:sy n="103" d="100"/>
        </p:scale>
        <p:origin x="-2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5BFBD-B1CE-F242-B725-3C39C5474E52}" type="doc">
      <dgm:prSet loTypeId="urn:microsoft.com/office/officeart/2005/8/layout/process2" loCatId="" qsTypeId="urn:microsoft.com/office/officeart/2005/8/quickstyle/simple4" qsCatId="simple" csTypeId="urn:microsoft.com/office/officeart/2005/8/colors/accent1_2#1" csCatId="accent1" phldr="1"/>
      <dgm:spPr/>
      <dgm:t>
        <a:bodyPr/>
        <a:lstStyle/>
        <a:p>
          <a:endParaRPr lang="es-ES"/>
        </a:p>
      </dgm:t>
    </dgm:pt>
    <dgm:pt modelId="{383581BB-2109-D04E-A775-823CA029A954}">
      <dgm:prSet/>
      <dgm:spPr/>
      <dgm:t>
        <a:bodyPr/>
        <a:lstStyle/>
        <a:p>
          <a:pPr rtl="0"/>
          <a:r>
            <a:rPr lang="es-ES_tradnl" dirty="0" smtClean="0"/>
            <a:t>RIESGO de OBSTRUCCIÓN</a:t>
          </a:r>
          <a:endParaRPr lang="es-ES_tradnl" u="sng" dirty="0"/>
        </a:p>
      </dgm:t>
    </dgm:pt>
    <dgm:pt modelId="{FA17BE7A-7CCA-1B49-92BF-BF79B130ED07}" type="parTrans" cxnId="{C141071D-EEA0-3B41-9BC7-82D66F2A4C15}">
      <dgm:prSet/>
      <dgm:spPr/>
      <dgm:t>
        <a:bodyPr/>
        <a:lstStyle/>
        <a:p>
          <a:endParaRPr lang="es-ES"/>
        </a:p>
      </dgm:t>
    </dgm:pt>
    <dgm:pt modelId="{E6E50D57-CADE-594C-A5C7-1758CFCF319D}" type="sibTrans" cxnId="{C141071D-EEA0-3B41-9BC7-82D66F2A4C1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 dirty="0"/>
        </a:p>
      </dgm:t>
    </dgm:pt>
    <dgm:pt modelId="{58B1A39B-02F5-014D-B5DB-D38355B5F3F4}">
      <dgm:prSet/>
      <dgm:spPr/>
      <dgm:t>
        <a:bodyPr/>
        <a:lstStyle/>
        <a:p>
          <a:pPr rtl="0"/>
          <a:r>
            <a:rPr lang="es-ES_tradnl" dirty="0" smtClean="0"/>
            <a:t>PROTOCOLO DE PREVENCIÓN y ACTUACIÓN ante una obstrucción</a:t>
          </a:r>
          <a:endParaRPr lang="es-ES_tradnl" dirty="0"/>
        </a:p>
      </dgm:t>
    </dgm:pt>
    <dgm:pt modelId="{20EE55B5-0774-0C44-9E09-431E75C279C5}" type="parTrans" cxnId="{FD81574B-83F8-1B49-BE5B-EF45831AE19A}">
      <dgm:prSet/>
      <dgm:spPr/>
      <dgm:t>
        <a:bodyPr/>
        <a:lstStyle/>
        <a:p>
          <a:endParaRPr lang="es-ES"/>
        </a:p>
      </dgm:t>
    </dgm:pt>
    <dgm:pt modelId="{D16C2DE2-02ED-B14B-9876-143953F28AC4}" type="sibTrans" cxnId="{FD81574B-83F8-1B49-BE5B-EF45831AE19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1A1E51FB-D026-B74C-BCD9-467B8E68D065}">
      <dgm:prSet/>
      <dgm:spPr/>
      <dgm:t>
        <a:bodyPr/>
        <a:lstStyle/>
        <a:p>
          <a:pPr rtl="0"/>
          <a:r>
            <a:rPr lang="es-ES_tradnl" dirty="0" smtClean="0"/>
            <a:t>Identificar y actuar sobre los factores de riesgo de forma correcta</a:t>
          </a:r>
          <a:endParaRPr lang="es-ES_tradnl" dirty="0"/>
        </a:p>
      </dgm:t>
    </dgm:pt>
    <dgm:pt modelId="{FC6828BE-3B08-B342-B131-DABFDDCDC1BF}" type="parTrans" cxnId="{55A6D362-6DBB-304A-BFB5-706EADE88770}">
      <dgm:prSet/>
      <dgm:spPr/>
      <dgm:t>
        <a:bodyPr/>
        <a:lstStyle/>
        <a:p>
          <a:endParaRPr lang="es-ES"/>
        </a:p>
      </dgm:t>
    </dgm:pt>
    <dgm:pt modelId="{8A799B76-2D4D-1C46-B8C0-AE3FA7AEFA65}" type="sibTrans" cxnId="{55A6D362-6DBB-304A-BFB5-706EADE88770}">
      <dgm:prSet/>
      <dgm:spPr/>
      <dgm:t>
        <a:bodyPr/>
        <a:lstStyle/>
        <a:p>
          <a:endParaRPr lang="es-ES"/>
        </a:p>
      </dgm:t>
    </dgm:pt>
    <dgm:pt modelId="{B134A2DE-21C8-F446-BB58-2A17445998A8}" type="pres">
      <dgm:prSet presAssocID="{CE45BFBD-B1CE-F242-B725-3C39C5474E5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C6055B6-BFD1-0843-86D3-4D67E35DA9F4}" type="pres">
      <dgm:prSet presAssocID="{383581BB-2109-D04E-A775-823CA029A9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E66166-B5F2-914C-8F79-08E3DCE97088}" type="pres">
      <dgm:prSet presAssocID="{E6E50D57-CADE-594C-A5C7-1758CFCF319D}" presName="sibTrans" presStyleLbl="sibTrans2D1" presStyleIdx="0" presStyleCnt="2" custScaleX="22301" custLinFactY="-57199" custLinFactNeighborX="-293" custLinFactNeighborY="-100000"/>
      <dgm:spPr/>
      <dgm:t>
        <a:bodyPr/>
        <a:lstStyle/>
        <a:p>
          <a:endParaRPr lang="es-ES"/>
        </a:p>
      </dgm:t>
    </dgm:pt>
    <dgm:pt modelId="{CEF44E14-DC0F-4C42-B284-99DBED9E682A}" type="pres">
      <dgm:prSet presAssocID="{E6E50D57-CADE-594C-A5C7-1758CFCF319D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C8441CAB-E69B-E641-9091-B4CE66726E97}" type="pres">
      <dgm:prSet presAssocID="{58B1A39B-02F5-014D-B5DB-D38355B5F3F4}" presName="node" presStyleLbl="node1" presStyleIdx="1" presStyleCnt="3" custLinFactY="90393" custLinFactNeighborX="-264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5AEE7A-6228-5B47-926D-066751D68DE7}" type="pres">
      <dgm:prSet presAssocID="{D16C2DE2-02ED-B14B-9876-143953F28AC4}" presName="sibTrans" presStyleLbl="sibTrans2D1" presStyleIdx="1" presStyleCnt="2" custAng="10800000" custScaleX="89259" custLinFactNeighborX="1" custLinFactNeighborY="-116"/>
      <dgm:spPr/>
      <dgm:t>
        <a:bodyPr/>
        <a:lstStyle/>
        <a:p>
          <a:endParaRPr lang="es-ES"/>
        </a:p>
      </dgm:t>
    </dgm:pt>
    <dgm:pt modelId="{BF7F4845-F11E-9545-81B7-DBDBC33693B3}" type="pres">
      <dgm:prSet presAssocID="{D16C2DE2-02ED-B14B-9876-143953F28AC4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63427D54-B97C-FB4A-AF83-BC1771E2D447}" type="pres">
      <dgm:prSet presAssocID="{1A1E51FB-D026-B74C-BCD9-467B8E68D065}" presName="node" presStyleLbl="node1" presStyleIdx="2" presStyleCnt="3" custLinFactY="-100000" custLinFactNeighborX="-264" custLinFactNeighborY="-1055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E3B929A-5B5F-6143-BA70-E003B3F8E1F2}" type="presOf" srcId="{D16C2DE2-02ED-B14B-9876-143953F28AC4}" destId="{BF7F4845-F11E-9545-81B7-DBDBC33693B3}" srcOrd="1" destOrd="0" presId="urn:microsoft.com/office/officeart/2005/8/layout/process2"/>
    <dgm:cxn modelId="{788F6198-922B-8846-8CCA-1756C0B7C9CE}" type="presOf" srcId="{E6E50D57-CADE-594C-A5C7-1758CFCF319D}" destId="{18E66166-B5F2-914C-8F79-08E3DCE97088}" srcOrd="0" destOrd="0" presId="urn:microsoft.com/office/officeart/2005/8/layout/process2"/>
    <dgm:cxn modelId="{9F7B3B52-CC91-FF45-9DAD-FC8161F32FD0}" type="presOf" srcId="{383581BB-2109-D04E-A775-823CA029A954}" destId="{6C6055B6-BFD1-0843-86D3-4D67E35DA9F4}" srcOrd="0" destOrd="0" presId="urn:microsoft.com/office/officeart/2005/8/layout/process2"/>
    <dgm:cxn modelId="{55A6D362-6DBB-304A-BFB5-706EADE88770}" srcId="{CE45BFBD-B1CE-F242-B725-3C39C5474E52}" destId="{1A1E51FB-D026-B74C-BCD9-467B8E68D065}" srcOrd="2" destOrd="0" parTransId="{FC6828BE-3B08-B342-B131-DABFDDCDC1BF}" sibTransId="{8A799B76-2D4D-1C46-B8C0-AE3FA7AEFA65}"/>
    <dgm:cxn modelId="{859CC1E9-687A-454B-B97C-7711DCD94C8D}" type="presOf" srcId="{1A1E51FB-D026-B74C-BCD9-467B8E68D065}" destId="{63427D54-B97C-FB4A-AF83-BC1771E2D447}" srcOrd="0" destOrd="0" presId="urn:microsoft.com/office/officeart/2005/8/layout/process2"/>
    <dgm:cxn modelId="{36C8345C-2034-994C-8016-81EF4B2377E6}" type="presOf" srcId="{D16C2DE2-02ED-B14B-9876-143953F28AC4}" destId="{3A5AEE7A-6228-5B47-926D-066751D68DE7}" srcOrd="0" destOrd="0" presId="urn:microsoft.com/office/officeart/2005/8/layout/process2"/>
    <dgm:cxn modelId="{C8F79CA5-4655-4343-AC66-298F2F076545}" type="presOf" srcId="{58B1A39B-02F5-014D-B5DB-D38355B5F3F4}" destId="{C8441CAB-E69B-E641-9091-B4CE66726E97}" srcOrd="0" destOrd="0" presId="urn:microsoft.com/office/officeart/2005/8/layout/process2"/>
    <dgm:cxn modelId="{8A6EBA96-A8BB-CC4B-919E-E9AD8B00F33D}" type="presOf" srcId="{CE45BFBD-B1CE-F242-B725-3C39C5474E52}" destId="{B134A2DE-21C8-F446-BB58-2A17445998A8}" srcOrd="0" destOrd="0" presId="urn:microsoft.com/office/officeart/2005/8/layout/process2"/>
    <dgm:cxn modelId="{00E4B0E8-C6A0-474B-981E-6E54CCC5B84C}" type="presOf" srcId="{E6E50D57-CADE-594C-A5C7-1758CFCF319D}" destId="{CEF44E14-DC0F-4C42-B284-99DBED9E682A}" srcOrd="1" destOrd="0" presId="urn:microsoft.com/office/officeart/2005/8/layout/process2"/>
    <dgm:cxn modelId="{C141071D-EEA0-3B41-9BC7-82D66F2A4C15}" srcId="{CE45BFBD-B1CE-F242-B725-3C39C5474E52}" destId="{383581BB-2109-D04E-A775-823CA029A954}" srcOrd="0" destOrd="0" parTransId="{FA17BE7A-7CCA-1B49-92BF-BF79B130ED07}" sibTransId="{E6E50D57-CADE-594C-A5C7-1758CFCF319D}"/>
    <dgm:cxn modelId="{FD81574B-83F8-1B49-BE5B-EF45831AE19A}" srcId="{CE45BFBD-B1CE-F242-B725-3C39C5474E52}" destId="{58B1A39B-02F5-014D-B5DB-D38355B5F3F4}" srcOrd="1" destOrd="0" parTransId="{20EE55B5-0774-0C44-9E09-431E75C279C5}" sibTransId="{D16C2DE2-02ED-B14B-9876-143953F28AC4}"/>
    <dgm:cxn modelId="{854839FD-A47C-D04D-8E1D-B173CFEFA022}" type="presParOf" srcId="{B134A2DE-21C8-F446-BB58-2A17445998A8}" destId="{6C6055B6-BFD1-0843-86D3-4D67E35DA9F4}" srcOrd="0" destOrd="0" presId="urn:microsoft.com/office/officeart/2005/8/layout/process2"/>
    <dgm:cxn modelId="{46BCAFAD-0397-B049-97DF-B74CADB5C26A}" type="presParOf" srcId="{B134A2DE-21C8-F446-BB58-2A17445998A8}" destId="{18E66166-B5F2-914C-8F79-08E3DCE97088}" srcOrd="1" destOrd="0" presId="urn:microsoft.com/office/officeart/2005/8/layout/process2"/>
    <dgm:cxn modelId="{A1D07843-1E5E-3B4F-9E37-C5E504995D7B}" type="presParOf" srcId="{18E66166-B5F2-914C-8F79-08E3DCE97088}" destId="{CEF44E14-DC0F-4C42-B284-99DBED9E682A}" srcOrd="0" destOrd="0" presId="urn:microsoft.com/office/officeart/2005/8/layout/process2"/>
    <dgm:cxn modelId="{CB3CA27B-4F81-934C-B6D0-3DEFDEE4D135}" type="presParOf" srcId="{B134A2DE-21C8-F446-BB58-2A17445998A8}" destId="{C8441CAB-E69B-E641-9091-B4CE66726E97}" srcOrd="2" destOrd="0" presId="urn:microsoft.com/office/officeart/2005/8/layout/process2"/>
    <dgm:cxn modelId="{DCCA55F2-64C5-7840-BBCC-A638540C229A}" type="presParOf" srcId="{B134A2DE-21C8-F446-BB58-2A17445998A8}" destId="{3A5AEE7A-6228-5B47-926D-066751D68DE7}" srcOrd="3" destOrd="0" presId="urn:microsoft.com/office/officeart/2005/8/layout/process2"/>
    <dgm:cxn modelId="{4CBDA39A-36F4-9347-9F25-59764E2AB923}" type="presParOf" srcId="{3A5AEE7A-6228-5B47-926D-066751D68DE7}" destId="{BF7F4845-F11E-9545-81B7-DBDBC33693B3}" srcOrd="0" destOrd="0" presId="urn:microsoft.com/office/officeart/2005/8/layout/process2"/>
    <dgm:cxn modelId="{87958BCF-9E2E-034B-A778-513EEAFCAB69}" type="presParOf" srcId="{B134A2DE-21C8-F446-BB58-2A17445998A8}" destId="{63427D54-B97C-FB4A-AF83-BC1771E2D44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F85AD5-9634-7F46-BA93-116E85105175}" type="doc">
      <dgm:prSet loTypeId="urn:microsoft.com/office/officeart/2005/8/layout/hierarchy1" loCatId="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es-ES"/>
        </a:p>
      </dgm:t>
    </dgm:pt>
    <dgm:pt modelId="{C4FF2C6E-42A2-BD4A-A205-2BA6BE122108}">
      <dgm:prSet phldrT="[Texto]"/>
      <dgm:spPr/>
      <dgm:t>
        <a:bodyPr/>
        <a:lstStyle/>
        <a:p>
          <a:r>
            <a:rPr lang="es-ES" dirty="0" smtClean="0"/>
            <a:t>Tipos de obstrucción de CVC</a:t>
          </a:r>
          <a:endParaRPr lang="es-ES" dirty="0"/>
        </a:p>
      </dgm:t>
    </dgm:pt>
    <dgm:pt modelId="{EB101665-F7C4-0449-9330-1BC1DACE1CF2}" type="parTrans" cxnId="{66006797-BCE3-BA4D-8E57-2E248D3B9FDF}">
      <dgm:prSet/>
      <dgm:spPr/>
      <dgm:t>
        <a:bodyPr/>
        <a:lstStyle/>
        <a:p>
          <a:endParaRPr lang="es-ES"/>
        </a:p>
      </dgm:t>
    </dgm:pt>
    <dgm:pt modelId="{642218F7-039C-0240-ADE7-06C7AF0962BC}" type="sibTrans" cxnId="{66006797-BCE3-BA4D-8E57-2E248D3B9FDF}">
      <dgm:prSet/>
      <dgm:spPr/>
      <dgm:t>
        <a:bodyPr/>
        <a:lstStyle/>
        <a:p>
          <a:endParaRPr lang="es-ES"/>
        </a:p>
      </dgm:t>
    </dgm:pt>
    <dgm:pt modelId="{A9277D71-572C-954E-8F82-F8C1BD5D5358}">
      <dgm:prSet phldrT="[Texto]"/>
      <dgm:spPr/>
      <dgm:t>
        <a:bodyPr/>
        <a:lstStyle/>
        <a:p>
          <a:r>
            <a:rPr lang="es-ES" dirty="0" smtClean="0"/>
            <a:t>Mecánicas</a:t>
          </a:r>
          <a:endParaRPr lang="es-ES" dirty="0"/>
        </a:p>
      </dgm:t>
    </dgm:pt>
    <dgm:pt modelId="{2786A1EA-0A42-2E46-8A5B-3B337785D30C}" type="parTrans" cxnId="{48B195BA-49AB-5C41-82D8-33E3081AD34A}">
      <dgm:prSet/>
      <dgm:spPr/>
      <dgm:t>
        <a:bodyPr/>
        <a:lstStyle/>
        <a:p>
          <a:endParaRPr lang="es-ES"/>
        </a:p>
      </dgm:t>
    </dgm:pt>
    <dgm:pt modelId="{655ADE54-E585-D24E-87D8-165D64A0A277}" type="sibTrans" cxnId="{48B195BA-49AB-5C41-82D8-33E3081AD34A}">
      <dgm:prSet/>
      <dgm:spPr/>
      <dgm:t>
        <a:bodyPr/>
        <a:lstStyle/>
        <a:p>
          <a:endParaRPr lang="es-ES"/>
        </a:p>
      </dgm:t>
    </dgm:pt>
    <dgm:pt modelId="{576BCBE3-1BDF-D549-A1F1-D6FBF21A2BEE}">
      <dgm:prSet phldrT="[Texto]"/>
      <dgm:spPr/>
      <dgm:t>
        <a:bodyPr/>
        <a:lstStyle/>
        <a:p>
          <a:r>
            <a:rPr lang="es-ES" dirty="0" smtClean="0"/>
            <a:t>Administración de fármacos</a:t>
          </a:r>
          <a:endParaRPr lang="es-ES" dirty="0"/>
        </a:p>
      </dgm:t>
    </dgm:pt>
    <dgm:pt modelId="{09413ABD-2E7D-A24B-89CF-85DA23887357}" type="parTrans" cxnId="{6F9D2A5D-F4CD-F54D-A6AC-A5720F5FDB4D}">
      <dgm:prSet/>
      <dgm:spPr/>
      <dgm:t>
        <a:bodyPr/>
        <a:lstStyle/>
        <a:p>
          <a:endParaRPr lang="es-ES"/>
        </a:p>
      </dgm:t>
    </dgm:pt>
    <dgm:pt modelId="{4C04D047-9DCB-9C4B-8640-18B06296C44B}" type="sibTrans" cxnId="{6F9D2A5D-F4CD-F54D-A6AC-A5720F5FDB4D}">
      <dgm:prSet/>
      <dgm:spPr/>
      <dgm:t>
        <a:bodyPr/>
        <a:lstStyle/>
        <a:p>
          <a:endParaRPr lang="es-ES"/>
        </a:p>
      </dgm:t>
    </dgm:pt>
    <dgm:pt modelId="{752280C0-96A8-684F-9646-30CCD10DE1DD}">
      <dgm:prSet phldrT="[Texto]"/>
      <dgm:spPr/>
      <dgm:t>
        <a:bodyPr/>
        <a:lstStyle/>
        <a:p>
          <a:r>
            <a:rPr lang="es-ES" dirty="0" smtClean="0"/>
            <a:t>Migración de la punta del catéter</a:t>
          </a:r>
          <a:endParaRPr lang="es-ES" dirty="0"/>
        </a:p>
      </dgm:t>
    </dgm:pt>
    <dgm:pt modelId="{EE9D9605-63A4-C24E-83CE-B06A041BD389}" type="parTrans" cxnId="{3E446096-23D0-0742-99C6-8BED7F10641C}">
      <dgm:prSet/>
      <dgm:spPr/>
      <dgm:t>
        <a:bodyPr/>
        <a:lstStyle/>
        <a:p>
          <a:endParaRPr lang="es-ES"/>
        </a:p>
      </dgm:t>
    </dgm:pt>
    <dgm:pt modelId="{912EB81E-0B78-E440-A2CB-8B230BB6D665}" type="sibTrans" cxnId="{3E446096-23D0-0742-99C6-8BED7F10641C}">
      <dgm:prSet/>
      <dgm:spPr/>
      <dgm:t>
        <a:bodyPr/>
        <a:lstStyle/>
        <a:p>
          <a:endParaRPr lang="es-ES"/>
        </a:p>
      </dgm:t>
    </dgm:pt>
    <dgm:pt modelId="{0E04277A-E83D-4F40-9E1C-91AFE0D3467C}">
      <dgm:prSet phldrT="[Texto]"/>
      <dgm:spPr/>
      <dgm:t>
        <a:bodyPr/>
        <a:lstStyle/>
        <a:p>
          <a:r>
            <a:rPr lang="es-ES" dirty="0" smtClean="0"/>
            <a:t>Acúmulo de fibrina</a:t>
          </a:r>
          <a:endParaRPr lang="es-ES" dirty="0"/>
        </a:p>
      </dgm:t>
    </dgm:pt>
    <dgm:pt modelId="{35834777-A55F-2A4D-BFCD-9B96FB53BFA1}" type="parTrans" cxnId="{11C9E51F-59B2-3248-B18A-916E742FF249}">
      <dgm:prSet/>
      <dgm:spPr/>
      <dgm:t>
        <a:bodyPr/>
        <a:lstStyle/>
        <a:p>
          <a:endParaRPr lang="es-ES"/>
        </a:p>
      </dgm:t>
    </dgm:pt>
    <dgm:pt modelId="{391A5F1B-D123-4D4A-924B-820A2B62A16F}" type="sibTrans" cxnId="{11C9E51F-59B2-3248-B18A-916E742FF249}">
      <dgm:prSet/>
      <dgm:spPr/>
      <dgm:t>
        <a:bodyPr/>
        <a:lstStyle/>
        <a:p>
          <a:endParaRPr lang="es-ES"/>
        </a:p>
      </dgm:t>
    </dgm:pt>
    <dgm:pt modelId="{C58C14F3-4112-2D40-8B6D-E5E46FBA1FAB}" type="pres">
      <dgm:prSet presAssocID="{12F85AD5-9634-7F46-BA93-116E851051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1CE6B5B-1C82-0840-A865-CD875F0B2964}" type="pres">
      <dgm:prSet presAssocID="{C4FF2C6E-42A2-BD4A-A205-2BA6BE122108}" presName="hierRoot1" presStyleCnt="0"/>
      <dgm:spPr/>
      <dgm:t>
        <a:bodyPr/>
        <a:lstStyle/>
        <a:p>
          <a:endParaRPr lang="es-ES"/>
        </a:p>
      </dgm:t>
    </dgm:pt>
    <dgm:pt modelId="{24D6EE86-C017-6A4F-AE2E-0B4346FA6C1E}" type="pres">
      <dgm:prSet presAssocID="{C4FF2C6E-42A2-BD4A-A205-2BA6BE122108}" presName="composite" presStyleCnt="0"/>
      <dgm:spPr/>
      <dgm:t>
        <a:bodyPr/>
        <a:lstStyle/>
        <a:p>
          <a:endParaRPr lang="es-ES"/>
        </a:p>
      </dgm:t>
    </dgm:pt>
    <dgm:pt modelId="{7DCA4CE6-AB71-5C49-9FC8-C5C8044D1CD9}" type="pres">
      <dgm:prSet presAssocID="{C4FF2C6E-42A2-BD4A-A205-2BA6BE122108}" presName="background" presStyleLbl="node0" presStyleIdx="0" presStyleCnt="1"/>
      <dgm:spPr/>
      <dgm:t>
        <a:bodyPr/>
        <a:lstStyle/>
        <a:p>
          <a:endParaRPr lang="es-ES"/>
        </a:p>
      </dgm:t>
    </dgm:pt>
    <dgm:pt modelId="{64D0601D-6E44-7746-86CC-AAB437C5146F}" type="pres">
      <dgm:prSet presAssocID="{C4FF2C6E-42A2-BD4A-A205-2BA6BE12210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664A403-0171-C940-9CE2-FDE9B6521455}" type="pres">
      <dgm:prSet presAssocID="{C4FF2C6E-42A2-BD4A-A205-2BA6BE122108}" presName="hierChild2" presStyleCnt="0"/>
      <dgm:spPr/>
      <dgm:t>
        <a:bodyPr/>
        <a:lstStyle/>
        <a:p>
          <a:endParaRPr lang="es-ES"/>
        </a:p>
      </dgm:t>
    </dgm:pt>
    <dgm:pt modelId="{BE5B17B3-A75F-8340-97F7-E7389F32B67D}" type="pres">
      <dgm:prSet presAssocID="{2786A1EA-0A42-2E46-8A5B-3B337785D30C}" presName="Name10" presStyleLbl="parChTrans1D2" presStyleIdx="0" presStyleCnt="4"/>
      <dgm:spPr/>
      <dgm:t>
        <a:bodyPr/>
        <a:lstStyle/>
        <a:p>
          <a:endParaRPr lang="es-ES"/>
        </a:p>
      </dgm:t>
    </dgm:pt>
    <dgm:pt modelId="{2F48578D-E32A-DE41-8691-6332149F55AE}" type="pres">
      <dgm:prSet presAssocID="{A9277D71-572C-954E-8F82-F8C1BD5D5358}" presName="hierRoot2" presStyleCnt="0"/>
      <dgm:spPr/>
      <dgm:t>
        <a:bodyPr/>
        <a:lstStyle/>
        <a:p>
          <a:endParaRPr lang="es-ES"/>
        </a:p>
      </dgm:t>
    </dgm:pt>
    <dgm:pt modelId="{B5FD3677-1CC1-BA41-9D1A-2FA702CAFE53}" type="pres">
      <dgm:prSet presAssocID="{A9277D71-572C-954E-8F82-F8C1BD5D5358}" presName="composite2" presStyleCnt="0"/>
      <dgm:spPr/>
      <dgm:t>
        <a:bodyPr/>
        <a:lstStyle/>
        <a:p>
          <a:endParaRPr lang="es-ES"/>
        </a:p>
      </dgm:t>
    </dgm:pt>
    <dgm:pt modelId="{C4B01240-72AC-024E-B90F-50DD31745DC7}" type="pres">
      <dgm:prSet presAssocID="{A9277D71-572C-954E-8F82-F8C1BD5D5358}" presName="background2" presStyleLbl="node2" presStyleIdx="0" presStyleCnt="4"/>
      <dgm:spPr/>
      <dgm:t>
        <a:bodyPr/>
        <a:lstStyle/>
        <a:p>
          <a:endParaRPr lang="es-ES"/>
        </a:p>
      </dgm:t>
    </dgm:pt>
    <dgm:pt modelId="{E04AAEEF-BBC0-0D44-B701-7CCB0CEFCA44}" type="pres">
      <dgm:prSet presAssocID="{A9277D71-572C-954E-8F82-F8C1BD5D535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D13421D-59DF-6A42-AECD-21D50B890D6D}" type="pres">
      <dgm:prSet presAssocID="{A9277D71-572C-954E-8F82-F8C1BD5D5358}" presName="hierChild3" presStyleCnt="0"/>
      <dgm:spPr/>
      <dgm:t>
        <a:bodyPr/>
        <a:lstStyle/>
        <a:p>
          <a:endParaRPr lang="es-ES"/>
        </a:p>
      </dgm:t>
    </dgm:pt>
    <dgm:pt modelId="{F1C58052-3B34-F844-8902-CB5597518CA2}" type="pres">
      <dgm:prSet presAssocID="{09413ABD-2E7D-A24B-89CF-85DA23887357}" presName="Name10" presStyleLbl="parChTrans1D2" presStyleIdx="1" presStyleCnt="4"/>
      <dgm:spPr/>
      <dgm:t>
        <a:bodyPr/>
        <a:lstStyle/>
        <a:p>
          <a:endParaRPr lang="es-ES"/>
        </a:p>
      </dgm:t>
    </dgm:pt>
    <dgm:pt modelId="{BBD5CAF3-BF82-9A4F-B033-0E6E96F3121E}" type="pres">
      <dgm:prSet presAssocID="{576BCBE3-1BDF-D549-A1F1-D6FBF21A2BEE}" presName="hierRoot2" presStyleCnt="0"/>
      <dgm:spPr/>
      <dgm:t>
        <a:bodyPr/>
        <a:lstStyle/>
        <a:p>
          <a:endParaRPr lang="es-ES"/>
        </a:p>
      </dgm:t>
    </dgm:pt>
    <dgm:pt modelId="{51104B18-19F4-8144-B2F4-CCC03060CCB4}" type="pres">
      <dgm:prSet presAssocID="{576BCBE3-1BDF-D549-A1F1-D6FBF21A2BEE}" presName="composite2" presStyleCnt="0"/>
      <dgm:spPr/>
      <dgm:t>
        <a:bodyPr/>
        <a:lstStyle/>
        <a:p>
          <a:endParaRPr lang="es-ES"/>
        </a:p>
      </dgm:t>
    </dgm:pt>
    <dgm:pt modelId="{AE3CD778-DDCE-594A-AE2B-23E9B0858C79}" type="pres">
      <dgm:prSet presAssocID="{576BCBE3-1BDF-D549-A1F1-D6FBF21A2BEE}" presName="background2" presStyleLbl="node2" presStyleIdx="1" presStyleCnt="4"/>
      <dgm:spPr/>
      <dgm:t>
        <a:bodyPr/>
        <a:lstStyle/>
        <a:p>
          <a:endParaRPr lang="es-ES"/>
        </a:p>
      </dgm:t>
    </dgm:pt>
    <dgm:pt modelId="{2C1C286F-0516-A94F-BB5F-879FC58D1747}" type="pres">
      <dgm:prSet presAssocID="{576BCBE3-1BDF-D549-A1F1-D6FBF21A2BEE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E24388-AD65-4B46-AF5A-A97F2AFD9CF2}" type="pres">
      <dgm:prSet presAssocID="{576BCBE3-1BDF-D549-A1F1-D6FBF21A2BEE}" presName="hierChild3" presStyleCnt="0"/>
      <dgm:spPr/>
      <dgm:t>
        <a:bodyPr/>
        <a:lstStyle/>
        <a:p>
          <a:endParaRPr lang="es-ES"/>
        </a:p>
      </dgm:t>
    </dgm:pt>
    <dgm:pt modelId="{ECB67EA3-8D7F-D046-A137-A5F8C41D6094}" type="pres">
      <dgm:prSet presAssocID="{EE9D9605-63A4-C24E-83CE-B06A041BD389}" presName="Name10" presStyleLbl="parChTrans1D2" presStyleIdx="2" presStyleCnt="4"/>
      <dgm:spPr/>
      <dgm:t>
        <a:bodyPr/>
        <a:lstStyle/>
        <a:p>
          <a:endParaRPr lang="es-ES"/>
        </a:p>
      </dgm:t>
    </dgm:pt>
    <dgm:pt modelId="{B9FD34B6-FC41-7049-8F6E-C472788D0C98}" type="pres">
      <dgm:prSet presAssocID="{752280C0-96A8-684F-9646-30CCD10DE1DD}" presName="hierRoot2" presStyleCnt="0"/>
      <dgm:spPr/>
      <dgm:t>
        <a:bodyPr/>
        <a:lstStyle/>
        <a:p>
          <a:endParaRPr lang="es-ES"/>
        </a:p>
      </dgm:t>
    </dgm:pt>
    <dgm:pt modelId="{0883AA6C-0C84-D24A-A7CA-0B51D08E2016}" type="pres">
      <dgm:prSet presAssocID="{752280C0-96A8-684F-9646-30CCD10DE1DD}" presName="composite2" presStyleCnt="0"/>
      <dgm:spPr/>
      <dgm:t>
        <a:bodyPr/>
        <a:lstStyle/>
        <a:p>
          <a:endParaRPr lang="es-ES"/>
        </a:p>
      </dgm:t>
    </dgm:pt>
    <dgm:pt modelId="{9BCBF3A0-BD4E-C146-8FAF-75612C2BCE47}" type="pres">
      <dgm:prSet presAssocID="{752280C0-96A8-684F-9646-30CCD10DE1DD}" presName="background2" presStyleLbl="node2" presStyleIdx="2" presStyleCnt="4"/>
      <dgm:spPr/>
      <dgm:t>
        <a:bodyPr/>
        <a:lstStyle/>
        <a:p>
          <a:endParaRPr lang="es-ES"/>
        </a:p>
      </dgm:t>
    </dgm:pt>
    <dgm:pt modelId="{90E97A7F-027B-E441-AB91-C76651A80464}" type="pres">
      <dgm:prSet presAssocID="{752280C0-96A8-684F-9646-30CCD10DE1DD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71CE38E-2985-0043-AC99-9B29ADDD1306}" type="pres">
      <dgm:prSet presAssocID="{752280C0-96A8-684F-9646-30CCD10DE1DD}" presName="hierChild3" presStyleCnt="0"/>
      <dgm:spPr/>
      <dgm:t>
        <a:bodyPr/>
        <a:lstStyle/>
        <a:p>
          <a:endParaRPr lang="es-ES"/>
        </a:p>
      </dgm:t>
    </dgm:pt>
    <dgm:pt modelId="{DE456C92-AEBA-2547-8AC5-D24DB3EB9902}" type="pres">
      <dgm:prSet presAssocID="{35834777-A55F-2A4D-BFCD-9B96FB53BFA1}" presName="Name10" presStyleLbl="parChTrans1D2" presStyleIdx="3" presStyleCnt="4"/>
      <dgm:spPr/>
      <dgm:t>
        <a:bodyPr/>
        <a:lstStyle/>
        <a:p>
          <a:endParaRPr lang="es-ES"/>
        </a:p>
      </dgm:t>
    </dgm:pt>
    <dgm:pt modelId="{4FB74560-5B5D-2542-B4C2-AAFD316435B0}" type="pres">
      <dgm:prSet presAssocID="{0E04277A-E83D-4F40-9E1C-91AFE0D3467C}" presName="hierRoot2" presStyleCnt="0"/>
      <dgm:spPr/>
      <dgm:t>
        <a:bodyPr/>
        <a:lstStyle/>
        <a:p>
          <a:endParaRPr lang="es-ES"/>
        </a:p>
      </dgm:t>
    </dgm:pt>
    <dgm:pt modelId="{FB30D35C-3849-9244-A14B-D5E1D9CB8ACA}" type="pres">
      <dgm:prSet presAssocID="{0E04277A-E83D-4F40-9E1C-91AFE0D3467C}" presName="composite2" presStyleCnt="0"/>
      <dgm:spPr/>
      <dgm:t>
        <a:bodyPr/>
        <a:lstStyle/>
        <a:p>
          <a:endParaRPr lang="es-ES"/>
        </a:p>
      </dgm:t>
    </dgm:pt>
    <dgm:pt modelId="{6945A172-1FA3-7E4F-A4B3-3C6DB2A1D10E}" type="pres">
      <dgm:prSet presAssocID="{0E04277A-E83D-4F40-9E1C-91AFE0D3467C}" presName="background2" presStyleLbl="node2" presStyleIdx="3" presStyleCnt="4"/>
      <dgm:spPr/>
      <dgm:t>
        <a:bodyPr/>
        <a:lstStyle/>
        <a:p>
          <a:endParaRPr lang="es-ES"/>
        </a:p>
      </dgm:t>
    </dgm:pt>
    <dgm:pt modelId="{E56E38D5-08E6-4541-97BA-D76A0E25FDA6}" type="pres">
      <dgm:prSet presAssocID="{0E04277A-E83D-4F40-9E1C-91AFE0D3467C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30FD34-8022-BA45-8F53-1DEB79BF63E6}" type="pres">
      <dgm:prSet presAssocID="{0E04277A-E83D-4F40-9E1C-91AFE0D3467C}" presName="hierChild3" presStyleCnt="0"/>
      <dgm:spPr/>
      <dgm:t>
        <a:bodyPr/>
        <a:lstStyle/>
        <a:p>
          <a:endParaRPr lang="es-ES"/>
        </a:p>
      </dgm:t>
    </dgm:pt>
  </dgm:ptLst>
  <dgm:cxnLst>
    <dgm:cxn modelId="{72F6CDA6-C3E7-2A4F-B212-99852E5461D5}" type="presOf" srcId="{35834777-A55F-2A4D-BFCD-9B96FB53BFA1}" destId="{DE456C92-AEBA-2547-8AC5-D24DB3EB9902}" srcOrd="0" destOrd="0" presId="urn:microsoft.com/office/officeart/2005/8/layout/hierarchy1"/>
    <dgm:cxn modelId="{BD38B1E5-C842-9248-8DC3-544A85941795}" type="presOf" srcId="{2786A1EA-0A42-2E46-8A5B-3B337785D30C}" destId="{BE5B17B3-A75F-8340-97F7-E7389F32B67D}" srcOrd="0" destOrd="0" presId="urn:microsoft.com/office/officeart/2005/8/layout/hierarchy1"/>
    <dgm:cxn modelId="{44C875F2-D02F-584D-9287-331F339697F9}" type="presOf" srcId="{576BCBE3-1BDF-D549-A1F1-D6FBF21A2BEE}" destId="{2C1C286F-0516-A94F-BB5F-879FC58D1747}" srcOrd="0" destOrd="0" presId="urn:microsoft.com/office/officeart/2005/8/layout/hierarchy1"/>
    <dgm:cxn modelId="{0F3F4CC6-26B1-BA4A-9F99-8293D0E22E2D}" type="presOf" srcId="{A9277D71-572C-954E-8F82-F8C1BD5D5358}" destId="{E04AAEEF-BBC0-0D44-B701-7CCB0CEFCA44}" srcOrd="0" destOrd="0" presId="urn:microsoft.com/office/officeart/2005/8/layout/hierarchy1"/>
    <dgm:cxn modelId="{6F9D2A5D-F4CD-F54D-A6AC-A5720F5FDB4D}" srcId="{C4FF2C6E-42A2-BD4A-A205-2BA6BE122108}" destId="{576BCBE3-1BDF-D549-A1F1-D6FBF21A2BEE}" srcOrd="1" destOrd="0" parTransId="{09413ABD-2E7D-A24B-89CF-85DA23887357}" sibTransId="{4C04D047-9DCB-9C4B-8640-18B06296C44B}"/>
    <dgm:cxn modelId="{E0244248-11BA-C247-98EC-54737D1D6D58}" type="presOf" srcId="{752280C0-96A8-684F-9646-30CCD10DE1DD}" destId="{90E97A7F-027B-E441-AB91-C76651A80464}" srcOrd="0" destOrd="0" presId="urn:microsoft.com/office/officeart/2005/8/layout/hierarchy1"/>
    <dgm:cxn modelId="{48B195BA-49AB-5C41-82D8-33E3081AD34A}" srcId="{C4FF2C6E-42A2-BD4A-A205-2BA6BE122108}" destId="{A9277D71-572C-954E-8F82-F8C1BD5D5358}" srcOrd="0" destOrd="0" parTransId="{2786A1EA-0A42-2E46-8A5B-3B337785D30C}" sibTransId="{655ADE54-E585-D24E-87D8-165D64A0A277}"/>
    <dgm:cxn modelId="{F4B19590-1AEF-C249-A803-4DB0BE0A5095}" type="presOf" srcId="{0E04277A-E83D-4F40-9E1C-91AFE0D3467C}" destId="{E56E38D5-08E6-4541-97BA-D76A0E25FDA6}" srcOrd="0" destOrd="0" presId="urn:microsoft.com/office/officeart/2005/8/layout/hierarchy1"/>
    <dgm:cxn modelId="{3EB5C999-04A7-274C-BEFE-B88CF5C7DF03}" type="presOf" srcId="{12F85AD5-9634-7F46-BA93-116E85105175}" destId="{C58C14F3-4112-2D40-8B6D-E5E46FBA1FAB}" srcOrd="0" destOrd="0" presId="urn:microsoft.com/office/officeart/2005/8/layout/hierarchy1"/>
    <dgm:cxn modelId="{E1670024-C71B-724E-BA51-9E4A25CDBDC8}" type="presOf" srcId="{09413ABD-2E7D-A24B-89CF-85DA23887357}" destId="{F1C58052-3B34-F844-8902-CB5597518CA2}" srcOrd="0" destOrd="0" presId="urn:microsoft.com/office/officeart/2005/8/layout/hierarchy1"/>
    <dgm:cxn modelId="{11C9E51F-59B2-3248-B18A-916E742FF249}" srcId="{C4FF2C6E-42A2-BD4A-A205-2BA6BE122108}" destId="{0E04277A-E83D-4F40-9E1C-91AFE0D3467C}" srcOrd="3" destOrd="0" parTransId="{35834777-A55F-2A4D-BFCD-9B96FB53BFA1}" sibTransId="{391A5F1B-D123-4D4A-924B-820A2B62A16F}"/>
    <dgm:cxn modelId="{EAF9AAAA-B3E6-D547-A201-F24039004422}" type="presOf" srcId="{EE9D9605-63A4-C24E-83CE-B06A041BD389}" destId="{ECB67EA3-8D7F-D046-A137-A5F8C41D6094}" srcOrd="0" destOrd="0" presId="urn:microsoft.com/office/officeart/2005/8/layout/hierarchy1"/>
    <dgm:cxn modelId="{0A3C3008-F6F3-A14A-8284-A841714515E1}" type="presOf" srcId="{C4FF2C6E-42A2-BD4A-A205-2BA6BE122108}" destId="{64D0601D-6E44-7746-86CC-AAB437C5146F}" srcOrd="0" destOrd="0" presId="urn:microsoft.com/office/officeart/2005/8/layout/hierarchy1"/>
    <dgm:cxn modelId="{66006797-BCE3-BA4D-8E57-2E248D3B9FDF}" srcId="{12F85AD5-9634-7F46-BA93-116E85105175}" destId="{C4FF2C6E-42A2-BD4A-A205-2BA6BE122108}" srcOrd="0" destOrd="0" parTransId="{EB101665-F7C4-0449-9330-1BC1DACE1CF2}" sibTransId="{642218F7-039C-0240-ADE7-06C7AF0962BC}"/>
    <dgm:cxn modelId="{3E446096-23D0-0742-99C6-8BED7F10641C}" srcId="{C4FF2C6E-42A2-BD4A-A205-2BA6BE122108}" destId="{752280C0-96A8-684F-9646-30CCD10DE1DD}" srcOrd="2" destOrd="0" parTransId="{EE9D9605-63A4-C24E-83CE-B06A041BD389}" sibTransId="{912EB81E-0B78-E440-A2CB-8B230BB6D665}"/>
    <dgm:cxn modelId="{91C7E63B-BCB6-834C-BCF2-46095D1280D5}" type="presParOf" srcId="{C58C14F3-4112-2D40-8B6D-E5E46FBA1FAB}" destId="{91CE6B5B-1C82-0840-A865-CD875F0B2964}" srcOrd="0" destOrd="0" presId="urn:microsoft.com/office/officeart/2005/8/layout/hierarchy1"/>
    <dgm:cxn modelId="{F666A65C-1D06-5641-9149-B7DF4496E319}" type="presParOf" srcId="{91CE6B5B-1C82-0840-A865-CD875F0B2964}" destId="{24D6EE86-C017-6A4F-AE2E-0B4346FA6C1E}" srcOrd="0" destOrd="0" presId="urn:microsoft.com/office/officeart/2005/8/layout/hierarchy1"/>
    <dgm:cxn modelId="{466D5B03-279D-DD43-B50F-4ACC13A08C01}" type="presParOf" srcId="{24D6EE86-C017-6A4F-AE2E-0B4346FA6C1E}" destId="{7DCA4CE6-AB71-5C49-9FC8-C5C8044D1CD9}" srcOrd="0" destOrd="0" presId="urn:microsoft.com/office/officeart/2005/8/layout/hierarchy1"/>
    <dgm:cxn modelId="{879ADCD1-2AD4-6747-930B-D41A3382002D}" type="presParOf" srcId="{24D6EE86-C017-6A4F-AE2E-0B4346FA6C1E}" destId="{64D0601D-6E44-7746-86CC-AAB437C5146F}" srcOrd="1" destOrd="0" presId="urn:microsoft.com/office/officeart/2005/8/layout/hierarchy1"/>
    <dgm:cxn modelId="{847D5BD5-7B8A-A741-A8E9-D6D5A23FAB91}" type="presParOf" srcId="{91CE6B5B-1C82-0840-A865-CD875F0B2964}" destId="{6664A403-0171-C940-9CE2-FDE9B6521455}" srcOrd="1" destOrd="0" presId="urn:microsoft.com/office/officeart/2005/8/layout/hierarchy1"/>
    <dgm:cxn modelId="{D84EA26E-3DC0-2145-AC2C-3D873C2B9698}" type="presParOf" srcId="{6664A403-0171-C940-9CE2-FDE9B6521455}" destId="{BE5B17B3-A75F-8340-97F7-E7389F32B67D}" srcOrd="0" destOrd="0" presId="urn:microsoft.com/office/officeart/2005/8/layout/hierarchy1"/>
    <dgm:cxn modelId="{FE2AEEE0-F051-AF49-864E-43D0ECB590C2}" type="presParOf" srcId="{6664A403-0171-C940-9CE2-FDE9B6521455}" destId="{2F48578D-E32A-DE41-8691-6332149F55AE}" srcOrd="1" destOrd="0" presId="urn:microsoft.com/office/officeart/2005/8/layout/hierarchy1"/>
    <dgm:cxn modelId="{A94B0833-B389-2C41-83E4-20F55D72F839}" type="presParOf" srcId="{2F48578D-E32A-DE41-8691-6332149F55AE}" destId="{B5FD3677-1CC1-BA41-9D1A-2FA702CAFE53}" srcOrd="0" destOrd="0" presId="urn:microsoft.com/office/officeart/2005/8/layout/hierarchy1"/>
    <dgm:cxn modelId="{A7BE64CB-06BB-BB4B-A670-39E47E215001}" type="presParOf" srcId="{B5FD3677-1CC1-BA41-9D1A-2FA702CAFE53}" destId="{C4B01240-72AC-024E-B90F-50DD31745DC7}" srcOrd="0" destOrd="0" presId="urn:microsoft.com/office/officeart/2005/8/layout/hierarchy1"/>
    <dgm:cxn modelId="{596DD527-221F-324F-8478-ECED124F47F0}" type="presParOf" srcId="{B5FD3677-1CC1-BA41-9D1A-2FA702CAFE53}" destId="{E04AAEEF-BBC0-0D44-B701-7CCB0CEFCA44}" srcOrd="1" destOrd="0" presId="urn:microsoft.com/office/officeart/2005/8/layout/hierarchy1"/>
    <dgm:cxn modelId="{77573E05-49B9-CE47-9E48-292150DAD4F9}" type="presParOf" srcId="{2F48578D-E32A-DE41-8691-6332149F55AE}" destId="{AD13421D-59DF-6A42-AECD-21D50B890D6D}" srcOrd="1" destOrd="0" presId="urn:microsoft.com/office/officeart/2005/8/layout/hierarchy1"/>
    <dgm:cxn modelId="{53C00C77-5BB8-0A4E-848A-E4029984DFFD}" type="presParOf" srcId="{6664A403-0171-C940-9CE2-FDE9B6521455}" destId="{F1C58052-3B34-F844-8902-CB5597518CA2}" srcOrd="2" destOrd="0" presId="urn:microsoft.com/office/officeart/2005/8/layout/hierarchy1"/>
    <dgm:cxn modelId="{6AE7A516-2912-5F4C-9D8B-AB54701F49A2}" type="presParOf" srcId="{6664A403-0171-C940-9CE2-FDE9B6521455}" destId="{BBD5CAF3-BF82-9A4F-B033-0E6E96F3121E}" srcOrd="3" destOrd="0" presId="urn:microsoft.com/office/officeart/2005/8/layout/hierarchy1"/>
    <dgm:cxn modelId="{EB19ABAD-0E59-B34C-9749-C7D42709F03B}" type="presParOf" srcId="{BBD5CAF3-BF82-9A4F-B033-0E6E96F3121E}" destId="{51104B18-19F4-8144-B2F4-CCC03060CCB4}" srcOrd="0" destOrd="0" presId="urn:microsoft.com/office/officeart/2005/8/layout/hierarchy1"/>
    <dgm:cxn modelId="{68F57039-9EE5-354E-8037-0D25DF904EEE}" type="presParOf" srcId="{51104B18-19F4-8144-B2F4-CCC03060CCB4}" destId="{AE3CD778-DDCE-594A-AE2B-23E9B0858C79}" srcOrd="0" destOrd="0" presId="urn:microsoft.com/office/officeart/2005/8/layout/hierarchy1"/>
    <dgm:cxn modelId="{C74260B6-8DFC-DC4D-BA3C-1BA5218C1F2B}" type="presParOf" srcId="{51104B18-19F4-8144-B2F4-CCC03060CCB4}" destId="{2C1C286F-0516-A94F-BB5F-879FC58D1747}" srcOrd="1" destOrd="0" presId="urn:microsoft.com/office/officeart/2005/8/layout/hierarchy1"/>
    <dgm:cxn modelId="{B8F16B7F-471F-C144-8216-D247EFB03D84}" type="presParOf" srcId="{BBD5CAF3-BF82-9A4F-B033-0E6E96F3121E}" destId="{F7E24388-AD65-4B46-AF5A-A97F2AFD9CF2}" srcOrd="1" destOrd="0" presId="urn:microsoft.com/office/officeart/2005/8/layout/hierarchy1"/>
    <dgm:cxn modelId="{1CFE4559-0F8B-5849-96F5-C1C9C4A0B14C}" type="presParOf" srcId="{6664A403-0171-C940-9CE2-FDE9B6521455}" destId="{ECB67EA3-8D7F-D046-A137-A5F8C41D6094}" srcOrd="4" destOrd="0" presId="urn:microsoft.com/office/officeart/2005/8/layout/hierarchy1"/>
    <dgm:cxn modelId="{FA7244B1-922C-394F-AAF1-1CE914E0CD08}" type="presParOf" srcId="{6664A403-0171-C940-9CE2-FDE9B6521455}" destId="{B9FD34B6-FC41-7049-8F6E-C472788D0C98}" srcOrd="5" destOrd="0" presId="urn:microsoft.com/office/officeart/2005/8/layout/hierarchy1"/>
    <dgm:cxn modelId="{D9133167-255D-5F46-9FF2-3764DCFF1E50}" type="presParOf" srcId="{B9FD34B6-FC41-7049-8F6E-C472788D0C98}" destId="{0883AA6C-0C84-D24A-A7CA-0B51D08E2016}" srcOrd="0" destOrd="0" presId="urn:microsoft.com/office/officeart/2005/8/layout/hierarchy1"/>
    <dgm:cxn modelId="{2496E42F-3A3E-7842-A832-3EAFCC992EFB}" type="presParOf" srcId="{0883AA6C-0C84-D24A-A7CA-0B51D08E2016}" destId="{9BCBF3A0-BD4E-C146-8FAF-75612C2BCE47}" srcOrd="0" destOrd="0" presId="urn:microsoft.com/office/officeart/2005/8/layout/hierarchy1"/>
    <dgm:cxn modelId="{6F462CB5-D657-B443-BF8F-6E9E8CAE95B8}" type="presParOf" srcId="{0883AA6C-0C84-D24A-A7CA-0B51D08E2016}" destId="{90E97A7F-027B-E441-AB91-C76651A80464}" srcOrd="1" destOrd="0" presId="urn:microsoft.com/office/officeart/2005/8/layout/hierarchy1"/>
    <dgm:cxn modelId="{0BB4A38C-DE88-EB4B-862E-BE40B43FA38B}" type="presParOf" srcId="{B9FD34B6-FC41-7049-8F6E-C472788D0C98}" destId="{E71CE38E-2985-0043-AC99-9B29ADDD1306}" srcOrd="1" destOrd="0" presId="urn:microsoft.com/office/officeart/2005/8/layout/hierarchy1"/>
    <dgm:cxn modelId="{E60ABA0C-DE2E-3B4D-AA0E-17C0247FB19B}" type="presParOf" srcId="{6664A403-0171-C940-9CE2-FDE9B6521455}" destId="{DE456C92-AEBA-2547-8AC5-D24DB3EB9902}" srcOrd="6" destOrd="0" presId="urn:microsoft.com/office/officeart/2005/8/layout/hierarchy1"/>
    <dgm:cxn modelId="{41651301-D667-5C45-8FA2-3A461B274E3E}" type="presParOf" srcId="{6664A403-0171-C940-9CE2-FDE9B6521455}" destId="{4FB74560-5B5D-2542-B4C2-AAFD316435B0}" srcOrd="7" destOrd="0" presId="urn:microsoft.com/office/officeart/2005/8/layout/hierarchy1"/>
    <dgm:cxn modelId="{951D5CE7-21B2-9F40-BE89-2DEC667D7098}" type="presParOf" srcId="{4FB74560-5B5D-2542-B4C2-AAFD316435B0}" destId="{FB30D35C-3849-9244-A14B-D5E1D9CB8ACA}" srcOrd="0" destOrd="0" presId="urn:microsoft.com/office/officeart/2005/8/layout/hierarchy1"/>
    <dgm:cxn modelId="{0A2F27AA-58D8-C941-89A2-C6082195F2B2}" type="presParOf" srcId="{FB30D35C-3849-9244-A14B-D5E1D9CB8ACA}" destId="{6945A172-1FA3-7E4F-A4B3-3C6DB2A1D10E}" srcOrd="0" destOrd="0" presId="urn:microsoft.com/office/officeart/2005/8/layout/hierarchy1"/>
    <dgm:cxn modelId="{90E9D3A9-FA89-4645-BE2D-8F84A4A5A93F}" type="presParOf" srcId="{FB30D35C-3849-9244-A14B-D5E1D9CB8ACA}" destId="{E56E38D5-08E6-4541-97BA-D76A0E25FDA6}" srcOrd="1" destOrd="0" presId="urn:microsoft.com/office/officeart/2005/8/layout/hierarchy1"/>
    <dgm:cxn modelId="{0957FCA9-0B05-BC49-A655-30337A354F23}" type="presParOf" srcId="{4FB74560-5B5D-2542-B4C2-AAFD316435B0}" destId="{3930FD34-8022-BA45-8F53-1DEB79BF63E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AABF4D-BD48-BD41-9A56-ECF2D36109A9}" type="doc">
      <dgm:prSet loTypeId="urn:microsoft.com/office/officeart/2005/8/layout/hierarchy1" loCatId="" qsTypeId="urn:microsoft.com/office/officeart/2005/8/quickstyle/simple4" qsCatId="simple" csTypeId="urn:microsoft.com/office/officeart/2005/8/colors/accent1_2#3" csCatId="accent1" phldr="1"/>
      <dgm:spPr/>
      <dgm:t>
        <a:bodyPr/>
        <a:lstStyle/>
        <a:p>
          <a:endParaRPr lang="es-ES"/>
        </a:p>
      </dgm:t>
    </dgm:pt>
    <dgm:pt modelId="{0880FBAA-1D8E-604E-9377-34C58596F987}">
      <dgm:prSet phldrT="[Texto]"/>
      <dgm:spPr/>
      <dgm:t>
        <a:bodyPr/>
        <a:lstStyle/>
        <a:p>
          <a:r>
            <a:rPr lang="es-ES" dirty="0" smtClean="0"/>
            <a:t>Acúmulo de fibrina</a:t>
          </a:r>
          <a:endParaRPr lang="es-ES" dirty="0"/>
        </a:p>
      </dgm:t>
    </dgm:pt>
    <dgm:pt modelId="{22DED3F2-B9AB-9643-B11B-6B048D86EC21}" type="parTrans" cxnId="{846677BB-F490-D849-AB88-389A9FCD8ACB}">
      <dgm:prSet/>
      <dgm:spPr/>
      <dgm:t>
        <a:bodyPr/>
        <a:lstStyle/>
        <a:p>
          <a:endParaRPr lang="es-ES"/>
        </a:p>
      </dgm:t>
    </dgm:pt>
    <dgm:pt modelId="{4340D891-5F6D-0F48-B429-F1341C2A9876}" type="sibTrans" cxnId="{846677BB-F490-D849-AB88-389A9FCD8ACB}">
      <dgm:prSet/>
      <dgm:spPr/>
      <dgm:t>
        <a:bodyPr/>
        <a:lstStyle/>
        <a:p>
          <a:endParaRPr lang="es-ES"/>
        </a:p>
      </dgm:t>
    </dgm:pt>
    <dgm:pt modelId="{55357838-6340-7248-B518-801635338958}">
      <dgm:prSet phldrT="[Texto]"/>
      <dgm:spPr/>
      <dgm:t>
        <a:bodyPr/>
        <a:lstStyle/>
        <a:p>
          <a:r>
            <a:rPr lang="es-ES" dirty="0" smtClean="0"/>
            <a:t>Trombo </a:t>
          </a:r>
          <a:r>
            <a:rPr lang="es-ES" dirty="0" err="1" smtClean="0"/>
            <a:t>intraluminal</a:t>
          </a:r>
          <a:endParaRPr lang="es-ES" dirty="0"/>
        </a:p>
      </dgm:t>
    </dgm:pt>
    <dgm:pt modelId="{C7B11D87-9659-044A-A2FE-48F7B82F74B1}" type="parTrans" cxnId="{F2ACD896-19AC-704A-801F-B468469070F4}">
      <dgm:prSet/>
      <dgm:spPr/>
      <dgm:t>
        <a:bodyPr/>
        <a:lstStyle/>
        <a:p>
          <a:endParaRPr lang="es-ES"/>
        </a:p>
      </dgm:t>
    </dgm:pt>
    <dgm:pt modelId="{3A346346-5DF4-C147-A858-910A2137F0DE}" type="sibTrans" cxnId="{F2ACD896-19AC-704A-801F-B468469070F4}">
      <dgm:prSet/>
      <dgm:spPr/>
      <dgm:t>
        <a:bodyPr/>
        <a:lstStyle/>
        <a:p>
          <a:endParaRPr lang="es-ES"/>
        </a:p>
      </dgm:t>
    </dgm:pt>
    <dgm:pt modelId="{D0358A46-6502-6D4B-811E-755C5B2E5D7D}">
      <dgm:prSet phldrT="[Texto]"/>
      <dgm:spPr/>
      <dgm:t>
        <a:bodyPr/>
        <a:lstStyle/>
        <a:p>
          <a:r>
            <a:rPr lang="es-ES" dirty="0" smtClean="0"/>
            <a:t>Cola de fibrina</a:t>
          </a:r>
          <a:endParaRPr lang="es-ES" dirty="0"/>
        </a:p>
      </dgm:t>
    </dgm:pt>
    <dgm:pt modelId="{21EDE060-59C2-3042-A3EC-BB772494465D}" type="parTrans" cxnId="{3688BA01-6E90-3042-85A9-0CDBE4D8DFF7}">
      <dgm:prSet/>
      <dgm:spPr/>
      <dgm:t>
        <a:bodyPr/>
        <a:lstStyle/>
        <a:p>
          <a:endParaRPr lang="es-ES"/>
        </a:p>
      </dgm:t>
    </dgm:pt>
    <dgm:pt modelId="{B4ECB9FA-C0DA-9246-B3AF-0F0D6E039BFC}" type="sibTrans" cxnId="{3688BA01-6E90-3042-85A9-0CDBE4D8DFF7}">
      <dgm:prSet/>
      <dgm:spPr/>
      <dgm:t>
        <a:bodyPr/>
        <a:lstStyle/>
        <a:p>
          <a:endParaRPr lang="es-ES"/>
        </a:p>
      </dgm:t>
    </dgm:pt>
    <dgm:pt modelId="{835E82AF-7D04-394C-978F-9ADDC8F96742}">
      <dgm:prSet phldrT="[Texto]"/>
      <dgm:spPr/>
      <dgm:t>
        <a:bodyPr/>
        <a:lstStyle/>
        <a:p>
          <a:r>
            <a:rPr lang="es-ES" dirty="0" smtClean="0"/>
            <a:t>Vaina de fibrina</a:t>
          </a:r>
          <a:endParaRPr lang="es-ES" dirty="0"/>
        </a:p>
      </dgm:t>
    </dgm:pt>
    <dgm:pt modelId="{BB0606F1-9B16-8346-B888-FD55F1A660A5}" type="parTrans" cxnId="{27C11A3F-78D1-9546-86DB-593000802548}">
      <dgm:prSet/>
      <dgm:spPr/>
      <dgm:t>
        <a:bodyPr/>
        <a:lstStyle/>
        <a:p>
          <a:endParaRPr lang="es-ES"/>
        </a:p>
      </dgm:t>
    </dgm:pt>
    <dgm:pt modelId="{D84E19C8-AF08-4646-A8A8-66724C29A10F}" type="sibTrans" cxnId="{27C11A3F-78D1-9546-86DB-593000802548}">
      <dgm:prSet/>
      <dgm:spPr/>
      <dgm:t>
        <a:bodyPr/>
        <a:lstStyle/>
        <a:p>
          <a:endParaRPr lang="es-ES"/>
        </a:p>
      </dgm:t>
    </dgm:pt>
    <dgm:pt modelId="{6BA8D824-6561-E14A-8591-255DD3B8002E}">
      <dgm:prSet phldrT="[Texto]"/>
      <dgm:spPr/>
      <dgm:t>
        <a:bodyPr/>
        <a:lstStyle/>
        <a:p>
          <a:r>
            <a:rPr lang="es-ES" dirty="0" smtClean="0"/>
            <a:t>Mural </a:t>
          </a:r>
          <a:r>
            <a:rPr lang="es-ES" dirty="0" err="1" smtClean="0"/>
            <a:t>trombótico</a:t>
          </a:r>
          <a:endParaRPr lang="es-ES" dirty="0"/>
        </a:p>
      </dgm:t>
    </dgm:pt>
    <dgm:pt modelId="{4261706C-75F9-7840-A9C4-772C3971BB51}" type="parTrans" cxnId="{61C97FC0-EC79-B742-8BDA-2007203B3C3B}">
      <dgm:prSet/>
      <dgm:spPr/>
      <dgm:t>
        <a:bodyPr/>
        <a:lstStyle/>
        <a:p>
          <a:endParaRPr lang="es-ES"/>
        </a:p>
      </dgm:t>
    </dgm:pt>
    <dgm:pt modelId="{9E3A435F-C572-1E40-A027-FE7DC87312B1}" type="sibTrans" cxnId="{61C97FC0-EC79-B742-8BDA-2007203B3C3B}">
      <dgm:prSet/>
      <dgm:spPr/>
      <dgm:t>
        <a:bodyPr/>
        <a:lstStyle/>
        <a:p>
          <a:endParaRPr lang="es-ES"/>
        </a:p>
      </dgm:t>
    </dgm:pt>
    <dgm:pt modelId="{FCA3FD4F-92EF-E14E-AF21-FA0A978B46D7}" type="pres">
      <dgm:prSet presAssocID="{93AABF4D-BD48-BD41-9A56-ECF2D36109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C308DC3-A1E9-D040-8DB4-65660FE2F747}" type="pres">
      <dgm:prSet presAssocID="{0880FBAA-1D8E-604E-9377-34C58596F987}" presName="hierRoot1" presStyleCnt="0"/>
      <dgm:spPr/>
    </dgm:pt>
    <dgm:pt modelId="{5CED16BA-3475-6748-89CF-B41CE41831A4}" type="pres">
      <dgm:prSet presAssocID="{0880FBAA-1D8E-604E-9377-34C58596F987}" presName="composite" presStyleCnt="0"/>
      <dgm:spPr/>
    </dgm:pt>
    <dgm:pt modelId="{C008F578-DF78-FF48-81F8-6E80EA30A0EC}" type="pres">
      <dgm:prSet presAssocID="{0880FBAA-1D8E-604E-9377-34C58596F987}" presName="background" presStyleLbl="node0" presStyleIdx="0" presStyleCnt="1"/>
      <dgm:spPr/>
    </dgm:pt>
    <dgm:pt modelId="{6367FD6A-CB20-6147-A45D-98793144E58D}" type="pres">
      <dgm:prSet presAssocID="{0880FBAA-1D8E-604E-9377-34C58596F987}" presName="text" presStyleLbl="fgAcc0" presStyleIdx="0" presStyleCnt="1" custLinFactNeighborY="-15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033512F-7089-3144-8B52-AAFC57EFB9FA}" type="pres">
      <dgm:prSet presAssocID="{0880FBAA-1D8E-604E-9377-34C58596F987}" presName="hierChild2" presStyleCnt="0"/>
      <dgm:spPr/>
    </dgm:pt>
    <dgm:pt modelId="{3D52DC9F-84E1-6549-9664-7ECE4D4D1636}" type="pres">
      <dgm:prSet presAssocID="{C7B11D87-9659-044A-A2FE-48F7B82F74B1}" presName="Name10" presStyleLbl="parChTrans1D2" presStyleIdx="0" presStyleCnt="4"/>
      <dgm:spPr/>
      <dgm:t>
        <a:bodyPr/>
        <a:lstStyle/>
        <a:p>
          <a:endParaRPr lang="es-ES"/>
        </a:p>
      </dgm:t>
    </dgm:pt>
    <dgm:pt modelId="{003BAC94-467E-994C-B11D-19FB5798D20E}" type="pres">
      <dgm:prSet presAssocID="{55357838-6340-7248-B518-801635338958}" presName="hierRoot2" presStyleCnt="0"/>
      <dgm:spPr/>
    </dgm:pt>
    <dgm:pt modelId="{65BAF65B-ECBC-B248-9FE1-0FDEC01C2515}" type="pres">
      <dgm:prSet presAssocID="{55357838-6340-7248-B518-801635338958}" presName="composite2" presStyleCnt="0"/>
      <dgm:spPr/>
    </dgm:pt>
    <dgm:pt modelId="{8471A1EF-E0A2-C446-A836-CF7E3A438FD7}" type="pres">
      <dgm:prSet presAssocID="{55357838-6340-7248-B518-801635338958}" presName="background2" presStyleLbl="node2" presStyleIdx="0" presStyleCnt="4"/>
      <dgm:spPr/>
    </dgm:pt>
    <dgm:pt modelId="{045D93C0-1931-274C-A081-FC039327A5F5}" type="pres">
      <dgm:prSet presAssocID="{55357838-6340-7248-B518-80163533895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B99B77E-E4F7-1E48-830E-D38A1AEFCDB9}" type="pres">
      <dgm:prSet presAssocID="{55357838-6340-7248-B518-801635338958}" presName="hierChild3" presStyleCnt="0"/>
      <dgm:spPr/>
    </dgm:pt>
    <dgm:pt modelId="{B250E045-6BD5-2A48-B3B3-E8D2776AEA55}" type="pres">
      <dgm:prSet presAssocID="{21EDE060-59C2-3042-A3EC-BB772494465D}" presName="Name10" presStyleLbl="parChTrans1D2" presStyleIdx="1" presStyleCnt="4"/>
      <dgm:spPr/>
      <dgm:t>
        <a:bodyPr/>
        <a:lstStyle/>
        <a:p>
          <a:endParaRPr lang="es-ES"/>
        </a:p>
      </dgm:t>
    </dgm:pt>
    <dgm:pt modelId="{498E1426-D909-B745-80AC-2E7C4B171F7B}" type="pres">
      <dgm:prSet presAssocID="{D0358A46-6502-6D4B-811E-755C5B2E5D7D}" presName="hierRoot2" presStyleCnt="0"/>
      <dgm:spPr/>
    </dgm:pt>
    <dgm:pt modelId="{41C06BA5-0B63-0249-92DF-EA54AAE6FC50}" type="pres">
      <dgm:prSet presAssocID="{D0358A46-6502-6D4B-811E-755C5B2E5D7D}" presName="composite2" presStyleCnt="0"/>
      <dgm:spPr/>
    </dgm:pt>
    <dgm:pt modelId="{67EBA59D-BC96-354A-A060-112272A645A2}" type="pres">
      <dgm:prSet presAssocID="{D0358A46-6502-6D4B-811E-755C5B2E5D7D}" presName="background2" presStyleLbl="node2" presStyleIdx="1" presStyleCnt="4"/>
      <dgm:spPr/>
    </dgm:pt>
    <dgm:pt modelId="{926C9B7F-1CC8-6F41-96A1-30811960082E}" type="pres">
      <dgm:prSet presAssocID="{D0358A46-6502-6D4B-811E-755C5B2E5D7D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91FA0D-1765-1148-ACA0-A915D4909995}" type="pres">
      <dgm:prSet presAssocID="{D0358A46-6502-6D4B-811E-755C5B2E5D7D}" presName="hierChild3" presStyleCnt="0"/>
      <dgm:spPr/>
    </dgm:pt>
    <dgm:pt modelId="{1D619C41-F689-BB41-A5DE-324BCAA9B6BC}" type="pres">
      <dgm:prSet presAssocID="{BB0606F1-9B16-8346-B888-FD55F1A660A5}" presName="Name10" presStyleLbl="parChTrans1D2" presStyleIdx="2" presStyleCnt="4"/>
      <dgm:spPr/>
      <dgm:t>
        <a:bodyPr/>
        <a:lstStyle/>
        <a:p>
          <a:endParaRPr lang="es-ES"/>
        </a:p>
      </dgm:t>
    </dgm:pt>
    <dgm:pt modelId="{CB682ED2-0A54-D94D-B118-7E9FA631ED7D}" type="pres">
      <dgm:prSet presAssocID="{835E82AF-7D04-394C-978F-9ADDC8F96742}" presName="hierRoot2" presStyleCnt="0"/>
      <dgm:spPr/>
    </dgm:pt>
    <dgm:pt modelId="{88B5F288-CC6B-F440-B2F7-516EA703F700}" type="pres">
      <dgm:prSet presAssocID="{835E82AF-7D04-394C-978F-9ADDC8F96742}" presName="composite2" presStyleCnt="0"/>
      <dgm:spPr/>
    </dgm:pt>
    <dgm:pt modelId="{056508E0-9285-3E42-B957-7A3C38E64923}" type="pres">
      <dgm:prSet presAssocID="{835E82AF-7D04-394C-978F-9ADDC8F96742}" presName="background2" presStyleLbl="node2" presStyleIdx="2" presStyleCnt="4"/>
      <dgm:spPr/>
    </dgm:pt>
    <dgm:pt modelId="{9C870620-4082-C34F-AF8B-87CB37E6FBD7}" type="pres">
      <dgm:prSet presAssocID="{835E82AF-7D04-394C-978F-9ADDC8F96742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BF6825-52C5-E843-9D43-A7939985ABF5}" type="pres">
      <dgm:prSet presAssocID="{835E82AF-7D04-394C-978F-9ADDC8F96742}" presName="hierChild3" presStyleCnt="0"/>
      <dgm:spPr/>
    </dgm:pt>
    <dgm:pt modelId="{C54F2DFC-5C11-434C-B11D-C4E79ABCCF53}" type="pres">
      <dgm:prSet presAssocID="{4261706C-75F9-7840-A9C4-772C3971BB51}" presName="Name10" presStyleLbl="parChTrans1D2" presStyleIdx="3" presStyleCnt="4"/>
      <dgm:spPr/>
      <dgm:t>
        <a:bodyPr/>
        <a:lstStyle/>
        <a:p>
          <a:endParaRPr lang="es-ES"/>
        </a:p>
      </dgm:t>
    </dgm:pt>
    <dgm:pt modelId="{52467630-8192-CF49-8810-7AAA9B47A921}" type="pres">
      <dgm:prSet presAssocID="{6BA8D824-6561-E14A-8591-255DD3B8002E}" presName="hierRoot2" presStyleCnt="0"/>
      <dgm:spPr/>
    </dgm:pt>
    <dgm:pt modelId="{B0B2D982-C0FB-0F42-AA85-76B520DFC5CD}" type="pres">
      <dgm:prSet presAssocID="{6BA8D824-6561-E14A-8591-255DD3B8002E}" presName="composite2" presStyleCnt="0"/>
      <dgm:spPr/>
    </dgm:pt>
    <dgm:pt modelId="{FB02ADF3-341F-6B47-AC5E-59D77222CDCE}" type="pres">
      <dgm:prSet presAssocID="{6BA8D824-6561-E14A-8591-255DD3B8002E}" presName="background2" presStyleLbl="node2" presStyleIdx="3" presStyleCnt="4"/>
      <dgm:spPr/>
    </dgm:pt>
    <dgm:pt modelId="{CC8FAFDE-2CA3-A841-8EE3-A460F3A95D4B}" type="pres">
      <dgm:prSet presAssocID="{6BA8D824-6561-E14A-8591-255DD3B8002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E8F629-554E-5F4F-A22A-9607C051D3F7}" type="pres">
      <dgm:prSet presAssocID="{6BA8D824-6561-E14A-8591-255DD3B8002E}" presName="hierChild3" presStyleCnt="0"/>
      <dgm:spPr/>
    </dgm:pt>
  </dgm:ptLst>
  <dgm:cxnLst>
    <dgm:cxn modelId="{3C980663-89AD-0642-A5BF-14B3657B970F}" type="presOf" srcId="{4261706C-75F9-7840-A9C4-772C3971BB51}" destId="{C54F2DFC-5C11-434C-B11D-C4E79ABCCF53}" srcOrd="0" destOrd="0" presId="urn:microsoft.com/office/officeart/2005/8/layout/hierarchy1"/>
    <dgm:cxn modelId="{78921C89-0E58-7240-963C-1FA45A68EFCB}" type="presOf" srcId="{0880FBAA-1D8E-604E-9377-34C58596F987}" destId="{6367FD6A-CB20-6147-A45D-98793144E58D}" srcOrd="0" destOrd="0" presId="urn:microsoft.com/office/officeart/2005/8/layout/hierarchy1"/>
    <dgm:cxn modelId="{61C97FC0-EC79-B742-8BDA-2007203B3C3B}" srcId="{0880FBAA-1D8E-604E-9377-34C58596F987}" destId="{6BA8D824-6561-E14A-8591-255DD3B8002E}" srcOrd="3" destOrd="0" parTransId="{4261706C-75F9-7840-A9C4-772C3971BB51}" sibTransId="{9E3A435F-C572-1E40-A027-FE7DC87312B1}"/>
    <dgm:cxn modelId="{F2ACD896-19AC-704A-801F-B468469070F4}" srcId="{0880FBAA-1D8E-604E-9377-34C58596F987}" destId="{55357838-6340-7248-B518-801635338958}" srcOrd="0" destOrd="0" parTransId="{C7B11D87-9659-044A-A2FE-48F7B82F74B1}" sibTransId="{3A346346-5DF4-C147-A858-910A2137F0DE}"/>
    <dgm:cxn modelId="{9E08D32E-AA5B-7D4F-B591-FC9C6E6F37EF}" type="presOf" srcId="{C7B11D87-9659-044A-A2FE-48F7B82F74B1}" destId="{3D52DC9F-84E1-6549-9664-7ECE4D4D1636}" srcOrd="0" destOrd="0" presId="urn:microsoft.com/office/officeart/2005/8/layout/hierarchy1"/>
    <dgm:cxn modelId="{18FA14CD-1537-974E-B6A9-9C28F7AFB9DE}" type="presOf" srcId="{835E82AF-7D04-394C-978F-9ADDC8F96742}" destId="{9C870620-4082-C34F-AF8B-87CB37E6FBD7}" srcOrd="0" destOrd="0" presId="urn:microsoft.com/office/officeart/2005/8/layout/hierarchy1"/>
    <dgm:cxn modelId="{640E6A51-58DC-1F46-9791-1C9FCEAFF34E}" type="presOf" srcId="{D0358A46-6502-6D4B-811E-755C5B2E5D7D}" destId="{926C9B7F-1CC8-6F41-96A1-30811960082E}" srcOrd="0" destOrd="0" presId="urn:microsoft.com/office/officeart/2005/8/layout/hierarchy1"/>
    <dgm:cxn modelId="{2581FD90-16D6-6940-B1A9-A2046053418B}" type="presOf" srcId="{93AABF4D-BD48-BD41-9A56-ECF2D36109A9}" destId="{FCA3FD4F-92EF-E14E-AF21-FA0A978B46D7}" srcOrd="0" destOrd="0" presId="urn:microsoft.com/office/officeart/2005/8/layout/hierarchy1"/>
    <dgm:cxn modelId="{846677BB-F490-D849-AB88-389A9FCD8ACB}" srcId="{93AABF4D-BD48-BD41-9A56-ECF2D36109A9}" destId="{0880FBAA-1D8E-604E-9377-34C58596F987}" srcOrd="0" destOrd="0" parTransId="{22DED3F2-B9AB-9643-B11B-6B048D86EC21}" sibTransId="{4340D891-5F6D-0F48-B429-F1341C2A9876}"/>
    <dgm:cxn modelId="{F6B3E111-E517-7642-A382-1EB595141A94}" type="presOf" srcId="{BB0606F1-9B16-8346-B888-FD55F1A660A5}" destId="{1D619C41-F689-BB41-A5DE-324BCAA9B6BC}" srcOrd="0" destOrd="0" presId="urn:microsoft.com/office/officeart/2005/8/layout/hierarchy1"/>
    <dgm:cxn modelId="{B982ADB8-6EBF-4240-98B1-FFF1B085BC3A}" type="presOf" srcId="{6BA8D824-6561-E14A-8591-255DD3B8002E}" destId="{CC8FAFDE-2CA3-A841-8EE3-A460F3A95D4B}" srcOrd="0" destOrd="0" presId="urn:microsoft.com/office/officeart/2005/8/layout/hierarchy1"/>
    <dgm:cxn modelId="{08589C6B-62B1-2545-B86B-14D9969749B1}" type="presOf" srcId="{55357838-6340-7248-B518-801635338958}" destId="{045D93C0-1931-274C-A081-FC039327A5F5}" srcOrd="0" destOrd="0" presId="urn:microsoft.com/office/officeart/2005/8/layout/hierarchy1"/>
    <dgm:cxn modelId="{34191DF2-27AD-4048-838F-DD27F577CC41}" type="presOf" srcId="{21EDE060-59C2-3042-A3EC-BB772494465D}" destId="{B250E045-6BD5-2A48-B3B3-E8D2776AEA55}" srcOrd="0" destOrd="0" presId="urn:microsoft.com/office/officeart/2005/8/layout/hierarchy1"/>
    <dgm:cxn modelId="{27C11A3F-78D1-9546-86DB-593000802548}" srcId="{0880FBAA-1D8E-604E-9377-34C58596F987}" destId="{835E82AF-7D04-394C-978F-9ADDC8F96742}" srcOrd="2" destOrd="0" parTransId="{BB0606F1-9B16-8346-B888-FD55F1A660A5}" sibTransId="{D84E19C8-AF08-4646-A8A8-66724C29A10F}"/>
    <dgm:cxn modelId="{3688BA01-6E90-3042-85A9-0CDBE4D8DFF7}" srcId="{0880FBAA-1D8E-604E-9377-34C58596F987}" destId="{D0358A46-6502-6D4B-811E-755C5B2E5D7D}" srcOrd="1" destOrd="0" parTransId="{21EDE060-59C2-3042-A3EC-BB772494465D}" sibTransId="{B4ECB9FA-C0DA-9246-B3AF-0F0D6E039BFC}"/>
    <dgm:cxn modelId="{2BCDEE42-DB8E-6F49-B51E-A51F4C855A59}" type="presParOf" srcId="{FCA3FD4F-92EF-E14E-AF21-FA0A978B46D7}" destId="{2C308DC3-A1E9-D040-8DB4-65660FE2F747}" srcOrd="0" destOrd="0" presId="urn:microsoft.com/office/officeart/2005/8/layout/hierarchy1"/>
    <dgm:cxn modelId="{8D49CBFB-747A-B144-B5A1-E551C3FFEBB5}" type="presParOf" srcId="{2C308DC3-A1E9-D040-8DB4-65660FE2F747}" destId="{5CED16BA-3475-6748-89CF-B41CE41831A4}" srcOrd="0" destOrd="0" presId="urn:microsoft.com/office/officeart/2005/8/layout/hierarchy1"/>
    <dgm:cxn modelId="{FA3A296B-3A80-EF4E-BA43-D390B608C822}" type="presParOf" srcId="{5CED16BA-3475-6748-89CF-B41CE41831A4}" destId="{C008F578-DF78-FF48-81F8-6E80EA30A0EC}" srcOrd="0" destOrd="0" presId="urn:microsoft.com/office/officeart/2005/8/layout/hierarchy1"/>
    <dgm:cxn modelId="{AD09317D-A752-C049-8D5A-8014743B7662}" type="presParOf" srcId="{5CED16BA-3475-6748-89CF-B41CE41831A4}" destId="{6367FD6A-CB20-6147-A45D-98793144E58D}" srcOrd="1" destOrd="0" presId="urn:microsoft.com/office/officeart/2005/8/layout/hierarchy1"/>
    <dgm:cxn modelId="{7B3FEBAF-188B-D747-8A59-BC430B65D761}" type="presParOf" srcId="{2C308DC3-A1E9-D040-8DB4-65660FE2F747}" destId="{F033512F-7089-3144-8B52-AAFC57EFB9FA}" srcOrd="1" destOrd="0" presId="urn:microsoft.com/office/officeart/2005/8/layout/hierarchy1"/>
    <dgm:cxn modelId="{535D4481-6D99-0943-92DF-E083EF9E2D6C}" type="presParOf" srcId="{F033512F-7089-3144-8B52-AAFC57EFB9FA}" destId="{3D52DC9F-84E1-6549-9664-7ECE4D4D1636}" srcOrd="0" destOrd="0" presId="urn:microsoft.com/office/officeart/2005/8/layout/hierarchy1"/>
    <dgm:cxn modelId="{036DC034-1094-0549-A471-849B5D238015}" type="presParOf" srcId="{F033512F-7089-3144-8B52-AAFC57EFB9FA}" destId="{003BAC94-467E-994C-B11D-19FB5798D20E}" srcOrd="1" destOrd="0" presId="urn:microsoft.com/office/officeart/2005/8/layout/hierarchy1"/>
    <dgm:cxn modelId="{7C4B18A9-6788-274F-850F-C5732068DF96}" type="presParOf" srcId="{003BAC94-467E-994C-B11D-19FB5798D20E}" destId="{65BAF65B-ECBC-B248-9FE1-0FDEC01C2515}" srcOrd="0" destOrd="0" presId="urn:microsoft.com/office/officeart/2005/8/layout/hierarchy1"/>
    <dgm:cxn modelId="{C0FC2084-BC32-CD41-8F4E-ED76EC5BCD5E}" type="presParOf" srcId="{65BAF65B-ECBC-B248-9FE1-0FDEC01C2515}" destId="{8471A1EF-E0A2-C446-A836-CF7E3A438FD7}" srcOrd="0" destOrd="0" presId="urn:microsoft.com/office/officeart/2005/8/layout/hierarchy1"/>
    <dgm:cxn modelId="{1E6CFE6C-EB82-0448-AA3D-386D283327E9}" type="presParOf" srcId="{65BAF65B-ECBC-B248-9FE1-0FDEC01C2515}" destId="{045D93C0-1931-274C-A081-FC039327A5F5}" srcOrd="1" destOrd="0" presId="urn:microsoft.com/office/officeart/2005/8/layout/hierarchy1"/>
    <dgm:cxn modelId="{6BB5EB34-4B82-B749-B90B-00B65371780C}" type="presParOf" srcId="{003BAC94-467E-994C-B11D-19FB5798D20E}" destId="{3B99B77E-E4F7-1E48-830E-D38A1AEFCDB9}" srcOrd="1" destOrd="0" presId="urn:microsoft.com/office/officeart/2005/8/layout/hierarchy1"/>
    <dgm:cxn modelId="{FB88E17B-09F4-2E47-87A5-67684A2CF886}" type="presParOf" srcId="{F033512F-7089-3144-8B52-AAFC57EFB9FA}" destId="{B250E045-6BD5-2A48-B3B3-E8D2776AEA55}" srcOrd="2" destOrd="0" presId="urn:microsoft.com/office/officeart/2005/8/layout/hierarchy1"/>
    <dgm:cxn modelId="{8D1238B0-2A55-4944-978A-BF91A417B1B3}" type="presParOf" srcId="{F033512F-7089-3144-8B52-AAFC57EFB9FA}" destId="{498E1426-D909-B745-80AC-2E7C4B171F7B}" srcOrd="3" destOrd="0" presId="urn:microsoft.com/office/officeart/2005/8/layout/hierarchy1"/>
    <dgm:cxn modelId="{1218816B-40EB-9140-89E3-3795157FEAF5}" type="presParOf" srcId="{498E1426-D909-B745-80AC-2E7C4B171F7B}" destId="{41C06BA5-0B63-0249-92DF-EA54AAE6FC50}" srcOrd="0" destOrd="0" presId="urn:microsoft.com/office/officeart/2005/8/layout/hierarchy1"/>
    <dgm:cxn modelId="{53AA6FBE-9B2D-EC49-905F-5742D95BE8A2}" type="presParOf" srcId="{41C06BA5-0B63-0249-92DF-EA54AAE6FC50}" destId="{67EBA59D-BC96-354A-A060-112272A645A2}" srcOrd="0" destOrd="0" presId="urn:microsoft.com/office/officeart/2005/8/layout/hierarchy1"/>
    <dgm:cxn modelId="{FD663B56-2CE8-134F-BBCA-77672C9B677C}" type="presParOf" srcId="{41C06BA5-0B63-0249-92DF-EA54AAE6FC50}" destId="{926C9B7F-1CC8-6F41-96A1-30811960082E}" srcOrd="1" destOrd="0" presId="urn:microsoft.com/office/officeart/2005/8/layout/hierarchy1"/>
    <dgm:cxn modelId="{D9E65568-E875-AA46-8D45-0D7257AF192F}" type="presParOf" srcId="{498E1426-D909-B745-80AC-2E7C4B171F7B}" destId="{1891FA0D-1765-1148-ACA0-A915D4909995}" srcOrd="1" destOrd="0" presId="urn:microsoft.com/office/officeart/2005/8/layout/hierarchy1"/>
    <dgm:cxn modelId="{3698A654-3704-0B48-9CB3-0B4FA8E5776F}" type="presParOf" srcId="{F033512F-7089-3144-8B52-AAFC57EFB9FA}" destId="{1D619C41-F689-BB41-A5DE-324BCAA9B6BC}" srcOrd="4" destOrd="0" presId="urn:microsoft.com/office/officeart/2005/8/layout/hierarchy1"/>
    <dgm:cxn modelId="{5A0D11DE-0EB5-5944-A970-BAC23ADF0075}" type="presParOf" srcId="{F033512F-7089-3144-8B52-AAFC57EFB9FA}" destId="{CB682ED2-0A54-D94D-B118-7E9FA631ED7D}" srcOrd="5" destOrd="0" presId="urn:microsoft.com/office/officeart/2005/8/layout/hierarchy1"/>
    <dgm:cxn modelId="{C58BF5E1-C179-9549-9118-88D6B793C285}" type="presParOf" srcId="{CB682ED2-0A54-D94D-B118-7E9FA631ED7D}" destId="{88B5F288-CC6B-F440-B2F7-516EA703F700}" srcOrd="0" destOrd="0" presId="urn:microsoft.com/office/officeart/2005/8/layout/hierarchy1"/>
    <dgm:cxn modelId="{0D545A4D-D7B1-B94D-9C37-F57DC53BAC51}" type="presParOf" srcId="{88B5F288-CC6B-F440-B2F7-516EA703F700}" destId="{056508E0-9285-3E42-B957-7A3C38E64923}" srcOrd="0" destOrd="0" presId="urn:microsoft.com/office/officeart/2005/8/layout/hierarchy1"/>
    <dgm:cxn modelId="{1671FDBC-E5BD-B149-8778-A5D4FCF48C2F}" type="presParOf" srcId="{88B5F288-CC6B-F440-B2F7-516EA703F700}" destId="{9C870620-4082-C34F-AF8B-87CB37E6FBD7}" srcOrd="1" destOrd="0" presId="urn:microsoft.com/office/officeart/2005/8/layout/hierarchy1"/>
    <dgm:cxn modelId="{CAA57599-F04C-C743-B899-D3E448A50689}" type="presParOf" srcId="{CB682ED2-0A54-D94D-B118-7E9FA631ED7D}" destId="{93BF6825-52C5-E843-9D43-A7939985ABF5}" srcOrd="1" destOrd="0" presId="urn:microsoft.com/office/officeart/2005/8/layout/hierarchy1"/>
    <dgm:cxn modelId="{83BF8167-6C1D-8348-95F9-7FA3F5AB2FAD}" type="presParOf" srcId="{F033512F-7089-3144-8B52-AAFC57EFB9FA}" destId="{C54F2DFC-5C11-434C-B11D-C4E79ABCCF53}" srcOrd="6" destOrd="0" presId="urn:microsoft.com/office/officeart/2005/8/layout/hierarchy1"/>
    <dgm:cxn modelId="{D4675258-59BD-5F42-BD41-E8AE7542D482}" type="presParOf" srcId="{F033512F-7089-3144-8B52-AAFC57EFB9FA}" destId="{52467630-8192-CF49-8810-7AAA9B47A921}" srcOrd="7" destOrd="0" presId="urn:microsoft.com/office/officeart/2005/8/layout/hierarchy1"/>
    <dgm:cxn modelId="{46587DE7-9FEF-E84A-99E0-E9D9970B0A62}" type="presParOf" srcId="{52467630-8192-CF49-8810-7AAA9B47A921}" destId="{B0B2D982-C0FB-0F42-AA85-76B520DFC5CD}" srcOrd="0" destOrd="0" presId="urn:microsoft.com/office/officeart/2005/8/layout/hierarchy1"/>
    <dgm:cxn modelId="{660CE171-92B5-4341-995E-4EC6618F16A4}" type="presParOf" srcId="{B0B2D982-C0FB-0F42-AA85-76B520DFC5CD}" destId="{FB02ADF3-341F-6B47-AC5E-59D77222CDCE}" srcOrd="0" destOrd="0" presId="urn:microsoft.com/office/officeart/2005/8/layout/hierarchy1"/>
    <dgm:cxn modelId="{274509A0-4B9B-E24F-8303-D7CD8EB4DA6A}" type="presParOf" srcId="{B0B2D982-C0FB-0F42-AA85-76B520DFC5CD}" destId="{CC8FAFDE-2CA3-A841-8EE3-A460F3A95D4B}" srcOrd="1" destOrd="0" presId="urn:microsoft.com/office/officeart/2005/8/layout/hierarchy1"/>
    <dgm:cxn modelId="{6804F862-FA48-034B-8065-83B036BCF5FF}" type="presParOf" srcId="{52467630-8192-CF49-8810-7AAA9B47A921}" destId="{45E8F629-554E-5F4F-A22A-9607C051D3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AABF4D-BD48-BD41-9A56-ECF2D36109A9}" type="doc">
      <dgm:prSet loTypeId="urn:microsoft.com/office/officeart/2005/8/layout/hierarchy1" loCatId="" qsTypeId="urn:microsoft.com/office/officeart/2005/8/quickstyle/simple4" qsCatId="simple" csTypeId="urn:microsoft.com/office/officeart/2005/8/colors/accent1_2#4" csCatId="accent1" phldr="1"/>
      <dgm:spPr/>
      <dgm:t>
        <a:bodyPr/>
        <a:lstStyle/>
        <a:p>
          <a:endParaRPr lang="es-ES"/>
        </a:p>
      </dgm:t>
    </dgm:pt>
    <dgm:pt modelId="{0880FBAA-1D8E-604E-9377-34C58596F987}">
      <dgm:prSet phldrT="[Texto]"/>
      <dgm:spPr/>
      <dgm:t>
        <a:bodyPr/>
        <a:lstStyle/>
        <a:p>
          <a:r>
            <a:rPr lang="es-ES" dirty="0" smtClean="0"/>
            <a:t>Acúmulo de fibrina</a:t>
          </a:r>
          <a:endParaRPr lang="es-ES" dirty="0"/>
        </a:p>
      </dgm:t>
    </dgm:pt>
    <dgm:pt modelId="{22DED3F2-B9AB-9643-B11B-6B048D86EC21}" type="parTrans" cxnId="{846677BB-F490-D849-AB88-389A9FCD8ACB}">
      <dgm:prSet/>
      <dgm:spPr/>
      <dgm:t>
        <a:bodyPr/>
        <a:lstStyle/>
        <a:p>
          <a:endParaRPr lang="es-ES"/>
        </a:p>
      </dgm:t>
    </dgm:pt>
    <dgm:pt modelId="{4340D891-5F6D-0F48-B429-F1341C2A9876}" type="sibTrans" cxnId="{846677BB-F490-D849-AB88-389A9FCD8ACB}">
      <dgm:prSet/>
      <dgm:spPr/>
      <dgm:t>
        <a:bodyPr/>
        <a:lstStyle/>
        <a:p>
          <a:endParaRPr lang="es-ES"/>
        </a:p>
      </dgm:t>
    </dgm:pt>
    <dgm:pt modelId="{55357838-6340-7248-B518-801635338958}">
      <dgm:prSet phldrT="[Texto]"/>
      <dgm:spPr/>
      <dgm:t>
        <a:bodyPr/>
        <a:lstStyle/>
        <a:p>
          <a:r>
            <a:rPr lang="es-ES" dirty="0" smtClean="0"/>
            <a:t>Trombo </a:t>
          </a:r>
          <a:r>
            <a:rPr lang="es-ES" dirty="0" err="1" smtClean="0"/>
            <a:t>intraluminal</a:t>
          </a:r>
          <a:endParaRPr lang="es-ES" dirty="0"/>
        </a:p>
      </dgm:t>
    </dgm:pt>
    <dgm:pt modelId="{C7B11D87-9659-044A-A2FE-48F7B82F74B1}" type="parTrans" cxnId="{F2ACD896-19AC-704A-801F-B468469070F4}">
      <dgm:prSet/>
      <dgm:spPr/>
      <dgm:t>
        <a:bodyPr/>
        <a:lstStyle/>
        <a:p>
          <a:endParaRPr lang="es-ES"/>
        </a:p>
      </dgm:t>
    </dgm:pt>
    <dgm:pt modelId="{3A346346-5DF4-C147-A858-910A2137F0DE}" type="sibTrans" cxnId="{F2ACD896-19AC-704A-801F-B468469070F4}">
      <dgm:prSet/>
      <dgm:spPr/>
      <dgm:t>
        <a:bodyPr/>
        <a:lstStyle/>
        <a:p>
          <a:endParaRPr lang="es-ES"/>
        </a:p>
      </dgm:t>
    </dgm:pt>
    <dgm:pt modelId="{D0358A46-6502-6D4B-811E-755C5B2E5D7D}">
      <dgm:prSet phldrT="[Texto]"/>
      <dgm:spPr/>
      <dgm:t>
        <a:bodyPr/>
        <a:lstStyle/>
        <a:p>
          <a:r>
            <a:rPr lang="es-ES" dirty="0" smtClean="0"/>
            <a:t>Cola de fibrina</a:t>
          </a:r>
          <a:endParaRPr lang="es-ES" dirty="0"/>
        </a:p>
      </dgm:t>
    </dgm:pt>
    <dgm:pt modelId="{21EDE060-59C2-3042-A3EC-BB772494465D}" type="parTrans" cxnId="{3688BA01-6E90-3042-85A9-0CDBE4D8DFF7}">
      <dgm:prSet/>
      <dgm:spPr/>
      <dgm:t>
        <a:bodyPr/>
        <a:lstStyle/>
        <a:p>
          <a:endParaRPr lang="es-ES"/>
        </a:p>
      </dgm:t>
    </dgm:pt>
    <dgm:pt modelId="{B4ECB9FA-C0DA-9246-B3AF-0F0D6E039BFC}" type="sibTrans" cxnId="{3688BA01-6E90-3042-85A9-0CDBE4D8DFF7}">
      <dgm:prSet/>
      <dgm:spPr/>
      <dgm:t>
        <a:bodyPr/>
        <a:lstStyle/>
        <a:p>
          <a:endParaRPr lang="es-ES"/>
        </a:p>
      </dgm:t>
    </dgm:pt>
    <dgm:pt modelId="{835E82AF-7D04-394C-978F-9ADDC8F96742}">
      <dgm:prSet phldrT="[Texto]"/>
      <dgm:spPr/>
      <dgm:t>
        <a:bodyPr/>
        <a:lstStyle/>
        <a:p>
          <a:r>
            <a:rPr lang="es-ES" dirty="0" smtClean="0"/>
            <a:t>Vaina de fibrina</a:t>
          </a:r>
          <a:endParaRPr lang="es-ES" dirty="0"/>
        </a:p>
      </dgm:t>
    </dgm:pt>
    <dgm:pt modelId="{BB0606F1-9B16-8346-B888-FD55F1A660A5}" type="parTrans" cxnId="{27C11A3F-78D1-9546-86DB-593000802548}">
      <dgm:prSet/>
      <dgm:spPr/>
      <dgm:t>
        <a:bodyPr/>
        <a:lstStyle/>
        <a:p>
          <a:endParaRPr lang="es-ES"/>
        </a:p>
      </dgm:t>
    </dgm:pt>
    <dgm:pt modelId="{D84E19C8-AF08-4646-A8A8-66724C29A10F}" type="sibTrans" cxnId="{27C11A3F-78D1-9546-86DB-593000802548}">
      <dgm:prSet/>
      <dgm:spPr/>
      <dgm:t>
        <a:bodyPr/>
        <a:lstStyle/>
        <a:p>
          <a:endParaRPr lang="es-ES"/>
        </a:p>
      </dgm:t>
    </dgm:pt>
    <dgm:pt modelId="{6BA8D824-6561-E14A-8591-255DD3B8002E}">
      <dgm:prSet phldrT="[Texto]"/>
      <dgm:spPr/>
      <dgm:t>
        <a:bodyPr/>
        <a:lstStyle/>
        <a:p>
          <a:r>
            <a:rPr lang="es-ES" dirty="0" smtClean="0"/>
            <a:t>Mural </a:t>
          </a:r>
          <a:r>
            <a:rPr lang="es-ES" dirty="0" err="1" smtClean="0"/>
            <a:t>trombótico</a:t>
          </a:r>
          <a:endParaRPr lang="es-ES" dirty="0"/>
        </a:p>
      </dgm:t>
    </dgm:pt>
    <dgm:pt modelId="{4261706C-75F9-7840-A9C4-772C3971BB51}" type="parTrans" cxnId="{61C97FC0-EC79-B742-8BDA-2007203B3C3B}">
      <dgm:prSet/>
      <dgm:spPr/>
      <dgm:t>
        <a:bodyPr/>
        <a:lstStyle/>
        <a:p>
          <a:endParaRPr lang="es-ES"/>
        </a:p>
      </dgm:t>
    </dgm:pt>
    <dgm:pt modelId="{9E3A435F-C572-1E40-A027-FE7DC87312B1}" type="sibTrans" cxnId="{61C97FC0-EC79-B742-8BDA-2007203B3C3B}">
      <dgm:prSet/>
      <dgm:spPr/>
      <dgm:t>
        <a:bodyPr/>
        <a:lstStyle/>
        <a:p>
          <a:endParaRPr lang="es-ES"/>
        </a:p>
      </dgm:t>
    </dgm:pt>
    <dgm:pt modelId="{FCA3FD4F-92EF-E14E-AF21-FA0A978B46D7}" type="pres">
      <dgm:prSet presAssocID="{93AABF4D-BD48-BD41-9A56-ECF2D36109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C308DC3-A1E9-D040-8DB4-65660FE2F747}" type="pres">
      <dgm:prSet presAssocID="{0880FBAA-1D8E-604E-9377-34C58596F987}" presName="hierRoot1" presStyleCnt="0"/>
      <dgm:spPr/>
    </dgm:pt>
    <dgm:pt modelId="{5CED16BA-3475-6748-89CF-B41CE41831A4}" type="pres">
      <dgm:prSet presAssocID="{0880FBAA-1D8E-604E-9377-34C58596F987}" presName="composite" presStyleCnt="0"/>
      <dgm:spPr/>
    </dgm:pt>
    <dgm:pt modelId="{C008F578-DF78-FF48-81F8-6E80EA30A0EC}" type="pres">
      <dgm:prSet presAssocID="{0880FBAA-1D8E-604E-9377-34C58596F987}" presName="background" presStyleLbl="node0" presStyleIdx="0" presStyleCnt="1"/>
      <dgm:spPr/>
    </dgm:pt>
    <dgm:pt modelId="{6367FD6A-CB20-6147-A45D-98793144E58D}" type="pres">
      <dgm:prSet presAssocID="{0880FBAA-1D8E-604E-9377-34C58596F987}" presName="text" presStyleLbl="fgAcc0" presStyleIdx="0" presStyleCnt="1" custLinFactNeighborY="-15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033512F-7089-3144-8B52-AAFC57EFB9FA}" type="pres">
      <dgm:prSet presAssocID="{0880FBAA-1D8E-604E-9377-34C58596F987}" presName="hierChild2" presStyleCnt="0"/>
      <dgm:spPr/>
    </dgm:pt>
    <dgm:pt modelId="{3D52DC9F-84E1-6549-9664-7ECE4D4D1636}" type="pres">
      <dgm:prSet presAssocID="{C7B11D87-9659-044A-A2FE-48F7B82F74B1}" presName="Name10" presStyleLbl="parChTrans1D2" presStyleIdx="0" presStyleCnt="4"/>
      <dgm:spPr/>
      <dgm:t>
        <a:bodyPr/>
        <a:lstStyle/>
        <a:p>
          <a:endParaRPr lang="es-ES"/>
        </a:p>
      </dgm:t>
    </dgm:pt>
    <dgm:pt modelId="{003BAC94-467E-994C-B11D-19FB5798D20E}" type="pres">
      <dgm:prSet presAssocID="{55357838-6340-7248-B518-801635338958}" presName="hierRoot2" presStyleCnt="0"/>
      <dgm:spPr/>
    </dgm:pt>
    <dgm:pt modelId="{65BAF65B-ECBC-B248-9FE1-0FDEC01C2515}" type="pres">
      <dgm:prSet presAssocID="{55357838-6340-7248-B518-801635338958}" presName="composite2" presStyleCnt="0"/>
      <dgm:spPr/>
    </dgm:pt>
    <dgm:pt modelId="{8471A1EF-E0A2-C446-A836-CF7E3A438FD7}" type="pres">
      <dgm:prSet presAssocID="{55357838-6340-7248-B518-801635338958}" presName="background2" presStyleLbl="node2" presStyleIdx="0" presStyleCnt="4"/>
      <dgm:spPr/>
    </dgm:pt>
    <dgm:pt modelId="{045D93C0-1931-274C-A081-FC039327A5F5}" type="pres">
      <dgm:prSet presAssocID="{55357838-6340-7248-B518-80163533895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B99B77E-E4F7-1E48-830E-D38A1AEFCDB9}" type="pres">
      <dgm:prSet presAssocID="{55357838-6340-7248-B518-801635338958}" presName="hierChild3" presStyleCnt="0"/>
      <dgm:spPr/>
    </dgm:pt>
    <dgm:pt modelId="{B250E045-6BD5-2A48-B3B3-E8D2776AEA55}" type="pres">
      <dgm:prSet presAssocID="{21EDE060-59C2-3042-A3EC-BB772494465D}" presName="Name10" presStyleLbl="parChTrans1D2" presStyleIdx="1" presStyleCnt="4"/>
      <dgm:spPr/>
      <dgm:t>
        <a:bodyPr/>
        <a:lstStyle/>
        <a:p>
          <a:endParaRPr lang="es-ES"/>
        </a:p>
      </dgm:t>
    </dgm:pt>
    <dgm:pt modelId="{498E1426-D909-B745-80AC-2E7C4B171F7B}" type="pres">
      <dgm:prSet presAssocID="{D0358A46-6502-6D4B-811E-755C5B2E5D7D}" presName="hierRoot2" presStyleCnt="0"/>
      <dgm:spPr/>
    </dgm:pt>
    <dgm:pt modelId="{41C06BA5-0B63-0249-92DF-EA54AAE6FC50}" type="pres">
      <dgm:prSet presAssocID="{D0358A46-6502-6D4B-811E-755C5B2E5D7D}" presName="composite2" presStyleCnt="0"/>
      <dgm:spPr/>
    </dgm:pt>
    <dgm:pt modelId="{67EBA59D-BC96-354A-A060-112272A645A2}" type="pres">
      <dgm:prSet presAssocID="{D0358A46-6502-6D4B-811E-755C5B2E5D7D}" presName="background2" presStyleLbl="node2" presStyleIdx="1" presStyleCnt="4"/>
      <dgm:spPr/>
    </dgm:pt>
    <dgm:pt modelId="{926C9B7F-1CC8-6F41-96A1-30811960082E}" type="pres">
      <dgm:prSet presAssocID="{D0358A46-6502-6D4B-811E-755C5B2E5D7D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91FA0D-1765-1148-ACA0-A915D4909995}" type="pres">
      <dgm:prSet presAssocID="{D0358A46-6502-6D4B-811E-755C5B2E5D7D}" presName="hierChild3" presStyleCnt="0"/>
      <dgm:spPr/>
    </dgm:pt>
    <dgm:pt modelId="{1D619C41-F689-BB41-A5DE-324BCAA9B6BC}" type="pres">
      <dgm:prSet presAssocID="{BB0606F1-9B16-8346-B888-FD55F1A660A5}" presName="Name10" presStyleLbl="parChTrans1D2" presStyleIdx="2" presStyleCnt="4"/>
      <dgm:spPr/>
      <dgm:t>
        <a:bodyPr/>
        <a:lstStyle/>
        <a:p>
          <a:endParaRPr lang="es-ES"/>
        </a:p>
      </dgm:t>
    </dgm:pt>
    <dgm:pt modelId="{CB682ED2-0A54-D94D-B118-7E9FA631ED7D}" type="pres">
      <dgm:prSet presAssocID="{835E82AF-7D04-394C-978F-9ADDC8F96742}" presName="hierRoot2" presStyleCnt="0"/>
      <dgm:spPr/>
    </dgm:pt>
    <dgm:pt modelId="{88B5F288-CC6B-F440-B2F7-516EA703F700}" type="pres">
      <dgm:prSet presAssocID="{835E82AF-7D04-394C-978F-9ADDC8F96742}" presName="composite2" presStyleCnt="0"/>
      <dgm:spPr/>
    </dgm:pt>
    <dgm:pt modelId="{056508E0-9285-3E42-B957-7A3C38E64923}" type="pres">
      <dgm:prSet presAssocID="{835E82AF-7D04-394C-978F-9ADDC8F96742}" presName="background2" presStyleLbl="node2" presStyleIdx="2" presStyleCnt="4"/>
      <dgm:spPr/>
    </dgm:pt>
    <dgm:pt modelId="{9C870620-4082-C34F-AF8B-87CB37E6FBD7}" type="pres">
      <dgm:prSet presAssocID="{835E82AF-7D04-394C-978F-9ADDC8F96742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BF6825-52C5-E843-9D43-A7939985ABF5}" type="pres">
      <dgm:prSet presAssocID="{835E82AF-7D04-394C-978F-9ADDC8F96742}" presName="hierChild3" presStyleCnt="0"/>
      <dgm:spPr/>
    </dgm:pt>
    <dgm:pt modelId="{C54F2DFC-5C11-434C-B11D-C4E79ABCCF53}" type="pres">
      <dgm:prSet presAssocID="{4261706C-75F9-7840-A9C4-772C3971BB51}" presName="Name10" presStyleLbl="parChTrans1D2" presStyleIdx="3" presStyleCnt="4"/>
      <dgm:spPr/>
      <dgm:t>
        <a:bodyPr/>
        <a:lstStyle/>
        <a:p>
          <a:endParaRPr lang="es-ES"/>
        </a:p>
      </dgm:t>
    </dgm:pt>
    <dgm:pt modelId="{52467630-8192-CF49-8810-7AAA9B47A921}" type="pres">
      <dgm:prSet presAssocID="{6BA8D824-6561-E14A-8591-255DD3B8002E}" presName="hierRoot2" presStyleCnt="0"/>
      <dgm:spPr/>
    </dgm:pt>
    <dgm:pt modelId="{B0B2D982-C0FB-0F42-AA85-76B520DFC5CD}" type="pres">
      <dgm:prSet presAssocID="{6BA8D824-6561-E14A-8591-255DD3B8002E}" presName="composite2" presStyleCnt="0"/>
      <dgm:spPr/>
    </dgm:pt>
    <dgm:pt modelId="{FB02ADF3-341F-6B47-AC5E-59D77222CDCE}" type="pres">
      <dgm:prSet presAssocID="{6BA8D824-6561-E14A-8591-255DD3B8002E}" presName="background2" presStyleLbl="node2" presStyleIdx="3" presStyleCnt="4"/>
      <dgm:spPr/>
    </dgm:pt>
    <dgm:pt modelId="{CC8FAFDE-2CA3-A841-8EE3-A460F3A95D4B}" type="pres">
      <dgm:prSet presAssocID="{6BA8D824-6561-E14A-8591-255DD3B8002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5E8F629-554E-5F4F-A22A-9607C051D3F7}" type="pres">
      <dgm:prSet presAssocID="{6BA8D824-6561-E14A-8591-255DD3B8002E}" presName="hierChild3" presStyleCnt="0"/>
      <dgm:spPr/>
    </dgm:pt>
  </dgm:ptLst>
  <dgm:cxnLst>
    <dgm:cxn modelId="{BAC100D5-053A-48CA-BF82-33F141D17790}" type="presOf" srcId="{BB0606F1-9B16-8346-B888-FD55F1A660A5}" destId="{1D619C41-F689-BB41-A5DE-324BCAA9B6BC}" srcOrd="0" destOrd="0" presId="urn:microsoft.com/office/officeart/2005/8/layout/hierarchy1"/>
    <dgm:cxn modelId="{C994B784-F664-4A2C-B7E7-35BF969A098D}" type="presOf" srcId="{55357838-6340-7248-B518-801635338958}" destId="{045D93C0-1931-274C-A081-FC039327A5F5}" srcOrd="0" destOrd="0" presId="urn:microsoft.com/office/officeart/2005/8/layout/hierarchy1"/>
    <dgm:cxn modelId="{828A2C74-E450-48A7-A0AD-126AF2F9BF11}" type="presOf" srcId="{4261706C-75F9-7840-A9C4-772C3971BB51}" destId="{C54F2DFC-5C11-434C-B11D-C4E79ABCCF53}" srcOrd="0" destOrd="0" presId="urn:microsoft.com/office/officeart/2005/8/layout/hierarchy1"/>
    <dgm:cxn modelId="{9A0664C1-2699-485A-AE85-25A010860E45}" type="presOf" srcId="{C7B11D87-9659-044A-A2FE-48F7B82F74B1}" destId="{3D52DC9F-84E1-6549-9664-7ECE4D4D1636}" srcOrd="0" destOrd="0" presId="urn:microsoft.com/office/officeart/2005/8/layout/hierarchy1"/>
    <dgm:cxn modelId="{61C97FC0-EC79-B742-8BDA-2007203B3C3B}" srcId="{0880FBAA-1D8E-604E-9377-34C58596F987}" destId="{6BA8D824-6561-E14A-8591-255DD3B8002E}" srcOrd="3" destOrd="0" parTransId="{4261706C-75F9-7840-A9C4-772C3971BB51}" sibTransId="{9E3A435F-C572-1E40-A027-FE7DC87312B1}"/>
    <dgm:cxn modelId="{F4BBF91A-86F8-47FE-B215-D6FC1A2A288F}" type="presOf" srcId="{21EDE060-59C2-3042-A3EC-BB772494465D}" destId="{B250E045-6BD5-2A48-B3B3-E8D2776AEA55}" srcOrd="0" destOrd="0" presId="urn:microsoft.com/office/officeart/2005/8/layout/hierarchy1"/>
    <dgm:cxn modelId="{3688BA01-6E90-3042-85A9-0CDBE4D8DFF7}" srcId="{0880FBAA-1D8E-604E-9377-34C58596F987}" destId="{D0358A46-6502-6D4B-811E-755C5B2E5D7D}" srcOrd="1" destOrd="0" parTransId="{21EDE060-59C2-3042-A3EC-BB772494465D}" sibTransId="{B4ECB9FA-C0DA-9246-B3AF-0F0D6E039BFC}"/>
    <dgm:cxn modelId="{FDE7FBDC-0768-42E5-BC03-039724DB3973}" type="presOf" srcId="{835E82AF-7D04-394C-978F-9ADDC8F96742}" destId="{9C870620-4082-C34F-AF8B-87CB37E6FBD7}" srcOrd="0" destOrd="0" presId="urn:microsoft.com/office/officeart/2005/8/layout/hierarchy1"/>
    <dgm:cxn modelId="{6B0C3F6C-8514-47DC-85F8-5517B4FE9450}" type="presOf" srcId="{6BA8D824-6561-E14A-8591-255DD3B8002E}" destId="{CC8FAFDE-2CA3-A841-8EE3-A460F3A95D4B}" srcOrd="0" destOrd="0" presId="urn:microsoft.com/office/officeart/2005/8/layout/hierarchy1"/>
    <dgm:cxn modelId="{E2544882-38D1-4254-8BA4-5BDF4EC179C6}" type="presOf" srcId="{D0358A46-6502-6D4B-811E-755C5B2E5D7D}" destId="{926C9B7F-1CC8-6F41-96A1-30811960082E}" srcOrd="0" destOrd="0" presId="urn:microsoft.com/office/officeart/2005/8/layout/hierarchy1"/>
    <dgm:cxn modelId="{27C11A3F-78D1-9546-86DB-593000802548}" srcId="{0880FBAA-1D8E-604E-9377-34C58596F987}" destId="{835E82AF-7D04-394C-978F-9ADDC8F96742}" srcOrd="2" destOrd="0" parTransId="{BB0606F1-9B16-8346-B888-FD55F1A660A5}" sibTransId="{D84E19C8-AF08-4646-A8A8-66724C29A10F}"/>
    <dgm:cxn modelId="{8D1D1649-7C8F-4702-A074-A6845DAAA999}" type="presOf" srcId="{0880FBAA-1D8E-604E-9377-34C58596F987}" destId="{6367FD6A-CB20-6147-A45D-98793144E58D}" srcOrd="0" destOrd="0" presId="urn:microsoft.com/office/officeart/2005/8/layout/hierarchy1"/>
    <dgm:cxn modelId="{846677BB-F490-D849-AB88-389A9FCD8ACB}" srcId="{93AABF4D-BD48-BD41-9A56-ECF2D36109A9}" destId="{0880FBAA-1D8E-604E-9377-34C58596F987}" srcOrd="0" destOrd="0" parTransId="{22DED3F2-B9AB-9643-B11B-6B048D86EC21}" sibTransId="{4340D891-5F6D-0F48-B429-F1341C2A9876}"/>
    <dgm:cxn modelId="{F2ACD896-19AC-704A-801F-B468469070F4}" srcId="{0880FBAA-1D8E-604E-9377-34C58596F987}" destId="{55357838-6340-7248-B518-801635338958}" srcOrd="0" destOrd="0" parTransId="{C7B11D87-9659-044A-A2FE-48F7B82F74B1}" sibTransId="{3A346346-5DF4-C147-A858-910A2137F0DE}"/>
    <dgm:cxn modelId="{1606D9E6-D391-4D53-8FDF-C1E7AE116AA2}" type="presOf" srcId="{93AABF4D-BD48-BD41-9A56-ECF2D36109A9}" destId="{FCA3FD4F-92EF-E14E-AF21-FA0A978B46D7}" srcOrd="0" destOrd="0" presId="urn:microsoft.com/office/officeart/2005/8/layout/hierarchy1"/>
    <dgm:cxn modelId="{0F21AC4D-B80D-4D42-930E-3B3A6EA87B0B}" type="presParOf" srcId="{FCA3FD4F-92EF-E14E-AF21-FA0A978B46D7}" destId="{2C308DC3-A1E9-D040-8DB4-65660FE2F747}" srcOrd="0" destOrd="0" presId="urn:microsoft.com/office/officeart/2005/8/layout/hierarchy1"/>
    <dgm:cxn modelId="{9260D9A9-DC44-4A4D-B3B7-AC73E3C09490}" type="presParOf" srcId="{2C308DC3-A1E9-D040-8DB4-65660FE2F747}" destId="{5CED16BA-3475-6748-89CF-B41CE41831A4}" srcOrd="0" destOrd="0" presId="urn:microsoft.com/office/officeart/2005/8/layout/hierarchy1"/>
    <dgm:cxn modelId="{0605C9A8-7653-4324-AC7B-13069E2E8C28}" type="presParOf" srcId="{5CED16BA-3475-6748-89CF-B41CE41831A4}" destId="{C008F578-DF78-FF48-81F8-6E80EA30A0EC}" srcOrd="0" destOrd="0" presId="urn:microsoft.com/office/officeart/2005/8/layout/hierarchy1"/>
    <dgm:cxn modelId="{D9817D77-BF5B-413E-9BBE-F549177F1B7B}" type="presParOf" srcId="{5CED16BA-3475-6748-89CF-B41CE41831A4}" destId="{6367FD6A-CB20-6147-A45D-98793144E58D}" srcOrd="1" destOrd="0" presId="urn:microsoft.com/office/officeart/2005/8/layout/hierarchy1"/>
    <dgm:cxn modelId="{9B95020D-A49C-41F5-BE2D-BD1BE18054FF}" type="presParOf" srcId="{2C308DC3-A1E9-D040-8DB4-65660FE2F747}" destId="{F033512F-7089-3144-8B52-AAFC57EFB9FA}" srcOrd="1" destOrd="0" presId="urn:microsoft.com/office/officeart/2005/8/layout/hierarchy1"/>
    <dgm:cxn modelId="{310BF00F-740B-401A-B652-248751743272}" type="presParOf" srcId="{F033512F-7089-3144-8B52-AAFC57EFB9FA}" destId="{3D52DC9F-84E1-6549-9664-7ECE4D4D1636}" srcOrd="0" destOrd="0" presId="urn:microsoft.com/office/officeart/2005/8/layout/hierarchy1"/>
    <dgm:cxn modelId="{B1CC0AC4-E1A9-4E16-BF96-703009862D7C}" type="presParOf" srcId="{F033512F-7089-3144-8B52-AAFC57EFB9FA}" destId="{003BAC94-467E-994C-B11D-19FB5798D20E}" srcOrd="1" destOrd="0" presId="urn:microsoft.com/office/officeart/2005/8/layout/hierarchy1"/>
    <dgm:cxn modelId="{5196FA8E-2D9D-4267-9C8B-2E9CA5BD7B46}" type="presParOf" srcId="{003BAC94-467E-994C-B11D-19FB5798D20E}" destId="{65BAF65B-ECBC-B248-9FE1-0FDEC01C2515}" srcOrd="0" destOrd="0" presId="urn:microsoft.com/office/officeart/2005/8/layout/hierarchy1"/>
    <dgm:cxn modelId="{29645AD8-88F9-4B54-B601-E327F06E1692}" type="presParOf" srcId="{65BAF65B-ECBC-B248-9FE1-0FDEC01C2515}" destId="{8471A1EF-E0A2-C446-A836-CF7E3A438FD7}" srcOrd="0" destOrd="0" presId="urn:microsoft.com/office/officeart/2005/8/layout/hierarchy1"/>
    <dgm:cxn modelId="{0A80BC15-12A2-46B6-8C9B-FB4409DD4266}" type="presParOf" srcId="{65BAF65B-ECBC-B248-9FE1-0FDEC01C2515}" destId="{045D93C0-1931-274C-A081-FC039327A5F5}" srcOrd="1" destOrd="0" presId="urn:microsoft.com/office/officeart/2005/8/layout/hierarchy1"/>
    <dgm:cxn modelId="{645DC399-217C-44B0-B5B6-DC2B2011B838}" type="presParOf" srcId="{003BAC94-467E-994C-B11D-19FB5798D20E}" destId="{3B99B77E-E4F7-1E48-830E-D38A1AEFCDB9}" srcOrd="1" destOrd="0" presId="urn:microsoft.com/office/officeart/2005/8/layout/hierarchy1"/>
    <dgm:cxn modelId="{32FC48A9-CE35-4328-9374-76B8F903B881}" type="presParOf" srcId="{F033512F-7089-3144-8B52-AAFC57EFB9FA}" destId="{B250E045-6BD5-2A48-B3B3-E8D2776AEA55}" srcOrd="2" destOrd="0" presId="urn:microsoft.com/office/officeart/2005/8/layout/hierarchy1"/>
    <dgm:cxn modelId="{1DA5F2B0-0E3A-4CAC-8CE6-98AD9A2C2257}" type="presParOf" srcId="{F033512F-7089-3144-8B52-AAFC57EFB9FA}" destId="{498E1426-D909-B745-80AC-2E7C4B171F7B}" srcOrd="3" destOrd="0" presId="urn:microsoft.com/office/officeart/2005/8/layout/hierarchy1"/>
    <dgm:cxn modelId="{12059873-05FF-4B88-B025-7224857FA6E2}" type="presParOf" srcId="{498E1426-D909-B745-80AC-2E7C4B171F7B}" destId="{41C06BA5-0B63-0249-92DF-EA54AAE6FC50}" srcOrd="0" destOrd="0" presId="urn:microsoft.com/office/officeart/2005/8/layout/hierarchy1"/>
    <dgm:cxn modelId="{6775B855-50C8-4B92-AD72-E39D5FAB52B3}" type="presParOf" srcId="{41C06BA5-0B63-0249-92DF-EA54AAE6FC50}" destId="{67EBA59D-BC96-354A-A060-112272A645A2}" srcOrd="0" destOrd="0" presId="urn:microsoft.com/office/officeart/2005/8/layout/hierarchy1"/>
    <dgm:cxn modelId="{C3117A1F-F93E-45AE-B499-0C49BDDC59BB}" type="presParOf" srcId="{41C06BA5-0B63-0249-92DF-EA54AAE6FC50}" destId="{926C9B7F-1CC8-6F41-96A1-30811960082E}" srcOrd="1" destOrd="0" presId="urn:microsoft.com/office/officeart/2005/8/layout/hierarchy1"/>
    <dgm:cxn modelId="{7B0BFDB4-4C15-4081-874E-E131104F87D8}" type="presParOf" srcId="{498E1426-D909-B745-80AC-2E7C4B171F7B}" destId="{1891FA0D-1765-1148-ACA0-A915D4909995}" srcOrd="1" destOrd="0" presId="urn:microsoft.com/office/officeart/2005/8/layout/hierarchy1"/>
    <dgm:cxn modelId="{65EC07FE-0D66-4317-8914-3A80C7100C88}" type="presParOf" srcId="{F033512F-7089-3144-8B52-AAFC57EFB9FA}" destId="{1D619C41-F689-BB41-A5DE-324BCAA9B6BC}" srcOrd="4" destOrd="0" presId="urn:microsoft.com/office/officeart/2005/8/layout/hierarchy1"/>
    <dgm:cxn modelId="{24A2EBAA-CF79-41D6-8DC7-CD1B909F9FF0}" type="presParOf" srcId="{F033512F-7089-3144-8B52-AAFC57EFB9FA}" destId="{CB682ED2-0A54-D94D-B118-7E9FA631ED7D}" srcOrd="5" destOrd="0" presId="urn:microsoft.com/office/officeart/2005/8/layout/hierarchy1"/>
    <dgm:cxn modelId="{C19CBB74-B9DF-4B7F-B4BD-667F55A8E35F}" type="presParOf" srcId="{CB682ED2-0A54-D94D-B118-7E9FA631ED7D}" destId="{88B5F288-CC6B-F440-B2F7-516EA703F700}" srcOrd="0" destOrd="0" presId="urn:microsoft.com/office/officeart/2005/8/layout/hierarchy1"/>
    <dgm:cxn modelId="{49A4D1A4-0CB9-4233-BCB9-B1B04E1EF73A}" type="presParOf" srcId="{88B5F288-CC6B-F440-B2F7-516EA703F700}" destId="{056508E0-9285-3E42-B957-7A3C38E64923}" srcOrd="0" destOrd="0" presId="urn:microsoft.com/office/officeart/2005/8/layout/hierarchy1"/>
    <dgm:cxn modelId="{D7999203-2583-4D79-8EA8-0BBA6E29AE44}" type="presParOf" srcId="{88B5F288-CC6B-F440-B2F7-516EA703F700}" destId="{9C870620-4082-C34F-AF8B-87CB37E6FBD7}" srcOrd="1" destOrd="0" presId="urn:microsoft.com/office/officeart/2005/8/layout/hierarchy1"/>
    <dgm:cxn modelId="{FD048A9A-94C3-4385-AAAF-27E6C0748E3C}" type="presParOf" srcId="{CB682ED2-0A54-D94D-B118-7E9FA631ED7D}" destId="{93BF6825-52C5-E843-9D43-A7939985ABF5}" srcOrd="1" destOrd="0" presId="urn:microsoft.com/office/officeart/2005/8/layout/hierarchy1"/>
    <dgm:cxn modelId="{98514C8F-CFB7-4352-B61D-D829F3F535F9}" type="presParOf" srcId="{F033512F-7089-3144-8B52-AAFC57EFB9FA}" destId="{C54F2DFC-5C11-434C-B11D-C4E79ABCCF53}" srcOrd="6" destOrd="0" presId="urn:microsoft.com/office/officeart/2005/8/layout/hierarchy1"/>
    <dgm:cxn modelId="{5A66A6FF-2A1C-4DAA-965D-C4BD64ADE918}" type="presParOf" srcId="{F033512F-7089-3144-8B52-AAFC57EFB9FA}" destId="{52467630-8192-CF49-8810-7AAA9B47A921}" srcOrd="7" destOrd="0" presId="urn:microsoft.com/office/officeart/2005/8/layout/hierarchy1"/>
    <dgm:cxn modelId="{30C3B297-EC6B-4D00-AC41-4779A61C4200}" type="presParOf" srcId="{52467630-8192-CF49-8810-7AAA9B47A921}" destId="{B0B2D982-C0FB-0F42-AA85-76B520DFC5CD}" srcOrd="0" destOrd="0" presId="urn:microsoft.com/office/officeart/2005/8/layout/hierarchy1"/>
    <dgm:cxn modelId="{3C09F2C8-2C69-4220-A885-E007F03832B6}" type="presParOf" srcId="{B0B2D982-C0FB-0F42-AA85-76B520DFC5CD}" destId="{FB02ADF3-341F-6B47-AC5E-59D77222CDCE}" srcOrd="0" destOrd="0" presId="urn:microsoft.com/office/officeart/2005/8/layout/hierarchy1"/>
    <dgm:cxn modelId="{3E4FB29C-9A56-430B-8E94-318CACE570C3}" type="presParOf" srcId="{B0B2D982-C0FB-0F42-AA85-76B520DFC5CD}" destId="{CC8FAFDE-2CA3-A841-8EE3-A460F3A95D4B}" srcOrd="1" destOrd="0" presId="urn:microsoft.com/office/officeart/2005/8/layout/hierarchy1"/>
    <dgm:cxn modelId="{B1279035-487E-4C7F-94DB-80D002862CAC}" type="presParOf" srcId="{52467630-8192-CF49-8810-7AAA9B47A921}" destId="{45E8F629-554E-5F4F-A22A-9607C051D3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0F96C7-ED02-4B42-964F-D6C8F1505E6D}" type="doc">
      <dgm:prSet loTypeId="urn:microsoft.com/office/officeart/2005/8/layout/hierarchy1" loCatId="hierarchy" qsTypeId="urn:microsoft.com/office/officeart/2005/8/quickstyle/simple1#2" qsCatId="simple" csTypeId="urn:microsoft.com/office/officeart/2005/8/colors/accent1_2#5" csCatId="accent1" phldr="1"/>
      <dgm:spPr/>
      <dgm:t>
        <a:bodyPr/>
        <a:lstStyle/>
        <a:p>
          <a:endParaRPr lang="es-ES"/>
        </a:p>
      </dgm:t>
    </dgm:pt>
    <dgm:pt modelId="{AC310ED1-D699-4694-957D-53EB133A25D5}">
      <dgm:prSet phldrT="[Texto]" custT="1"/>
      <dgm:spPr/>
      <dgm:t>
        <a:bodyPr/>
        <a:lstStyle/>
        <a:p>
          <a:r>
            <a:rPr lang="es-ES" sz="1100" b="1" dirty="0" smtClean="0"/>
            <a:t>CATÉTER VENOSO CENTRAL</a:t>
          </a:r>
          <a:endParaRPr lang="es-ES" sz="1100" b="1" dirty="0"/>
        </a:p>
      </dgm:t>
    </dgm:pt>
    <dgm:pt modelId="{6FC02F50-6850-49E7-A9CB-39B943E2C026}" type="parTrans" cxnId="{F5E878D5-1557-4259-A5DA-73BB4E949AB2}">
      <dgm:prSet/>
      <dgm:spPr/>
      <dgm:t>
        <a:bodyPr/>
        <a:lstStyle/>
        <a:p>
          <a:endParaRPr lang="es-ES"/>
        </a:p>
      </dgm:t>
    </dgm:pt>
    <dgm:pt modelId="{8DB04CAC-B839-4108-A5D5-7B42F46A8A0E}" type="sibTrans" cxnId="{F5E878D5-1557-4259-A5DA-73BB4E949AB2}">
      <dgm:prSet/>
      <dgm:spPr/>
      <dgm:t>
        <a:bodyPr/>
        <a:lstStyle/>
        <a:p>
          <a:endParaRPr lang="es-ES"/>
        </a:p>
      </dgm:t>
    </dgm:pt>
    <dgm:pt modelId="{22D72BD5-E0F5-44E3-B299-807F23D2F1EF}">
      <dgm:prSet phldrT="[Texto]" custT="1"/>
      <dgm:spPr/>
      <dgm:t>
        <a:bodyPr/>
        <a:lstStyle/>
        <a:p>
          <a:r>
            <a:rPr lang="es-ES" sz="1200" b="1" dirty="0" smtClean="0"/>
            <a:t>Mantenimiento</a:t>
          </a:r>
          <a:endParaRPr lang="es-ES" sz="1200" b="1" dirty="0"/>
        </a:p>
      </dgm:t>
    </dgm:pt>
    <dgm:pt modelId="{4DC0D05A-7DE9-488A-B65B-5EFCB5EF0CE9}" type="parTrans" cxnId="{259289FC-9F01-4F16-BA8D-FD8915D0A05E}">
      <dgm:prSet/>
      <dgm:spPr/>
      <dgm:t>
        <a:bodyPr/>
        <a:lstStyle/>
        <a:p>
          <a:endParaRPr lang="es-ES"/>
        </a:p>
      </dgm:t>
    </dgm:pt>
    <dgm:pt modelId="{F03AAA8F-05CE-44B7-8ACC-04AD86F25918}" type="sibTrans" cxnId="{259289FC-9F01-4F16-BA8D-FD8915D0A05E}">
      <dgm:prSet/>
      <dgm:spPr/>
      <dgm:t>
        <a:bodyPr/>
        <a:lstStyle/>
        <a:p>
          <a:endParaRPr lang="es-ES"/>
        </a:p>
      </dgm:t>
    </dgm:pt>
    <dgm:pt modelId="{9D35C6F0-0358-41B5-B9BC-612B0CD5B542}">
      <dgm:prSet phldrT="[Texto]"/>
      <dgm:spPr/>
      <dgm:t>
        <a:bodyPr/>
        <a:lstStyle/>
        <a:p>
          <a:r>
            <a:rPr lang="es-ES" b="1" dirty="0" smtClean="0"/>
            <a:t>Presión positiva</a:t>
          </a:r>
        </a:p>
        <a:p>
          <a:r>
            <a:rPr lang="es-ES" dirty="0" smtClean="0"/>
            <a:t>Después de la utilización de la luz del catéter</a:t>
          </a:r>
          <a:endParaRPr lang="es-ES" dirty="0"/>
        </a:p>
      </dgm:t>
    </dgm:pt>
    <dgm:pt modelId="{7C9EA153-F692-4E23-AEEE-0DBED8EF027A}" type="parTrans" cxnId="{D29A4B5A-058D-4C87-874B-3296ABF85D82}">
      <dgm:prSet/>
      <dgm:spPr/>
      <dgm:t>
        <a:bodyPr/>
        <a:lstStyle/>
        <a:p>
          <a:endParaRPr lang="es-ES"/>
        </a:p>
      </dgm:t>
    </dgm:pt>
    <dgm:pt modelId="{A1B7C345-D774-4C11-B8E3-71D18FCBB469}" type="sibTrans" cxnId="{D29A4B5A-058D-4C87-874B-3296ABF85D82}">
      <dgm:prSet/>
      <dgm:spPr/>
      <dgm:t>
        <a:bodyPr/>
        <a:lstStyle/>
        <a:p>
          <a:endParaRPr lang="es-ES"/>
        </a:p>
      </dgm:t>
    </dgm:pt>
    <dgm:pt modelId="{FD207243-C024-4884-A32B-C311877E54C6}">
      <dgm:prSet phldrT="[Texto]"/>
      <dgm:spPr/>
      <dgm:t>
        <a:bodyPr/>
        <a:lstStyle/>
        <a:p>
          <a:r>
            <a:rPr lang="es-ES" b="1" dirty="0" err="1" smtClean="0"/>
            <a:t>Heparinización</a:t>
          </a:r>
          <a:endParaRPr lang="es-ES" b="1" dirty="0" smtClean="0"/>
        </a:p>
        <a:p>
          <a:r>
            <a:rPr lang="es-ES" b="1" dirty="0" smtClean="0"/>
            <a:t>Salinización </a:t>
          </a:r>
        </a:p>
        <a:p>
          <a:r>
            <a:rPr lang="es-ES" b="0" dirty="0" smtClean="0"/>
            <a:t>Cada vez que se utiliza el catéter.</a:t>
          </a:r>
        </a:p>
      </dgm:t>
    </dgm:pt>
    <dgm:pt modelId="{426E0E05-F462-4394-AA05-5391C0872C68}" type="parTrans" cxnId="{A35181A2-E6CB-4B86-9882-A7ADAE42420F}">
      <dgm:prSet/>
      <dgm:spPr/>
      <dgm:t>
        <a:bodyPr/>
        <a:lstStyle/>
        <a:p>
          <a:endParaRPr lang="es-ES"/>
        </a:p>
      </dgm:t>
    </dgm:pt>
    <dgm:pt modelId="{6A6CD63D-10C4-4B00-8FE5-E9FC628714D7}" type="sibTrans" cxnId="{A35181A2-E6CB-4B86-9882-A7ADAE42420F}">
      <dgm:prSet/>
      <dgm:spPr/>
      <dgm:t>
        <a:bodyPr/>
        <a:lstStyle/>
        <a:p>
          <a:endParaRPr lang="es-ES"/>
        </a:p>
      </dgm:t>
    </dgm:pt>
    <dgm:pt modelId="{F5E80A98-B107-40A3-9A2A-5851129BCFE7}">
      <dgm:prSet phldrT="[Texto]" custT="1"/>
      <dgm:spPr/>
      <dgm:t>
        <a:bodyPr/>
        <a:lstStyle/>
        <a:p>
          <a:r>
            <a:rPr lang="es-ES" sz="1200" b="1" dirty="0" smtClean="0"/>
            <a:t>Obstrucción de catéter </a:t>
          </a:r>
          <a:endParaRPr lang="es-ES" sz="1200" b="1" dirty="0"/>
        </a:p>
      </dgm:t>
    </dgm:pt>
    <dgm:pt modelId="{8DDB580B-907E-4F59-A223-E274030E2ECD}" type="parTrans" cxnId="{C23C85EF-08AB-49F2-8DE2-3C0C0608F5AC}">
      <dgm:prSet/>
      <dgm:spPr/>
      <dgm:t>
        <a:bodyPr/>
        <a:lstStyle/>
        <a:p>
          <a:endParaRPr lang="es-ES"/>
        </a:p>
      </dgm:t>
    </dgm:pt>
    <dgm:pt modelId="{3035411D-68C0-4EE8-9F4C-D4817C473C53}" type="sibTrans" cxnId="{C23C85EF-08AB-49F2-8DE2-3C0C0608F5AC}">
      <dgm:prSet/>
      <dgm:spPr/>
      <dgm:t>
        <a:bodyPr/>
        <a:lstStyle/>
        <a:p>
          <a:endParaRPr lang="es-ES"/>
        </a:p>
      </dgm:t>
    </dgm:pt>
    <dgm:pt modelId="{50AD365C-C159-45E7-9C78-720BA029CD71}">
      <dgm:prSet phldrT="[Texto]"/>
      <dgm:spPr/>
      <dgm:t>
        <a:bodyPr/>
        <a:lstStyle/>
        <a:p>
          <a:r>
            <a:rPr lang="es-ES" b="1" dirty="0" smtClean="0"/>
            <a:t>PARCIAL </a:t>
          </a:r>
        </a:p>
        <a:p>
          <a:r>
            <a:rPr lang="es-ES" dirty="0" smtClean="0"/>
            <a:t>Se puede infundir pero no extraer sangre</a:t>
          </a:r>
          <a:endParaRPr lang="es-ES" dirty="0"/>
        </a:p>
      </dgm:t>
    </dgm:pt>
    <dgm:pt modelId="{90F68822-5025-4D2A-B80C-7A4E7D5C2D45}" type="parTrans" cxnId="{06E4F6BF-BE9F-4D67-9C76-017E83EE9E5B}">
      <dgm:prSet/>
      <dgm:spPr/>
      <dgm:t>
        <a:bodyPr/>
        <a:lstStyle/>
        <a:p>
          <a:endParaRPr lang="es-ES"/>
        </a:p>
      </dgm:t>
    </dgm:pt>
    <dgm:pt modelId="{E02698CC-2143-48FB-8015-C4D1AFDCC5F2}" type="sibTrans" cxnId="{06E4F6BF-BE9F-4D67-9C76-017E83EE9E5B}">
      <dgm:prSet/>
      <dgm:spPr/>
      <dgm:t>
        <a:bodyPr/>
        <a:lstStyle/>
        <a:p>
          <a:endParaRPr lang="es-ES"/>
        </a:p>
      </dgm:t>
    </dgm:pt>
    <dgm:pt modelId="{57EFE34C-13B6-411F-8249-C00EC8325468}">
      <dgm:prSet phldrT="[Texto]"/>
      <dgm:spPr/>
      <dgm:t>
        <a:bodyPr/>
        <a:lstStyle/>
        <a:p>
          <a:r>
            <a:rPr lang="es-ES" b="1" dirty="0" smtClean="0"/>
            <a:t>COMPLETA</a:t>
          </a:r>
          <a:r>
            <a:rPr lang="es-ES" dirty="0" smtClean="0"/>
            <a:t> </a:t>
          </a:r>
        </a:p>
        <a:p>
          <a:r>
            <a:rPr lang="es-ES" dirty="0" smtClean="0"/>
            <a:t>No se puede infundir ni extraer sangre</a:t>
          </a:r>
          <a:endParaRPr lang="es-ES" dirty="0"/>
        </a:p>
      </dgm:t>
    </dgm:pt>
    <dgm:pt modelId="{087CEA24-4BC7-4F48-A0FB-62A470357809}" type="parTrans" cxnId="{C8730E3C-DA3B-4DD7-B3D6-28D64136A84E}">
      <dgm:prSet/>
      <dgm:spPr/>
      <dgm:t>
        <a:bodyPr/>
        <a:lstStyle/>
        <a:p>
          <a:endParaRPr lang="es-ES"/>
        </a:p>
      </dgm:t>
    </dgm:pt>
    <dgm:pt modelId="{855583B6-5C74-4921-8729-4CE6301F08E9}" type="sibTrans" cxnId="{C8730E3C-DA3B-4DD7-B3D6-28D64136A84E}">
      <dgm:prSet/>
      <dgm:spPr/>
      <dgm:t>
        <a:bodyPr/>
        <a:lstStyle/>
        <a:p>
          <a:endParaRPr lang="es-ES"/>
        </a:p>
      </dgm:t>
    </dgm:pt>
    <dgm:pt modelId="{4BB4522A-8230-4399-BE6D-AF1F533BAA5B}" type="pres">
      <dgm:prSet presAssocID="{7F0F96C7-ED02-4B42-964F-D6C8F1505E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9F0B582-B605-4480-923F-AC6E9BD84CCE}" type="pres">
      <dgm:prSet presAssocID="{AC310ED1-D699-4694-957D-53EB133A25D5}" presName="hierRoot1" presStyleCnt="0"/>
      <dgm:spPr/>
    </dgm:pt>
    <dgm:pt modelId="{B4F9C763-59D2-4ED3-A2C7-FFCF6DDE18F5}" type="pres">
      <dgm:prSet presAssocID="{AC310ED1-D699-4694-957D-53EB133A25D5}" presName="composite" presStyleCnt="0"/>
      <dgm:spPr/>
    </dgm:pt>
    <dgm:pt modelId="{44BFA91D-FCB0-469C-B71F-D250FBE5BD74}" type="pres">
      <dgm:prSet presAssocID="{AC310ED1-D699-4694-957D-53EB133A25D5}" presName="background" presStyleLbl="node0" presStyleIdx="0" presStyleCnt="1"/>
      <dgm:spPr/>
    </dgm:pt>
    <dgm:pt modelId="{6B474831-B0F8-4763-98C6-1041D974BCE6}" type="pres">
      <dgm:prSet presAssocID="{AC310ED1-D699-4694-957D-53EB133A25D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A840FEF-AE0C-45D0-90C1-8DCE7AAD5F2F}" type="pres">
      <dgm:prSet presAssocID="{AC310ED1-D699-4694-957D-53EB133A25D5}" presName="hierChild2" presStyleCnt="0"/>
      <dgm:spPr/>
    </dgm:pt>
    <dgm:pt modelId="{FE54A532-82D0-4529-951F-5E93E90E4C05}" type="pres">
      <dgm:prSet presAssocID="{4DC0D05A-7DE9-488A-B65B-5EFCB5EF0CE9}" presName="Name10" presStyleLbl="parChTrans1D2" presStyleIdx="0" presStyleCnt="2"/>
      <dgm:spPr/>
      <dgm:t>
        <a:bodyPr/>
        <a:lstStyle/>
        <a:p>
          <a:endParaRPr lang="es-ES"/>
        </a:p>
      </dgm:t>
    </dgm:pt>
    <dgm:pt modelId="{36590619-9C25-4224-824E-CA631D348ACF}" type="pres">
      <dgm:prSet presAssocID="{22D72BD5-E0F5-44E3-B299-807F23D2F1EF}" presName="hierRoot2" presStyleCnt="0"/>
      <dgm:spPr/>
    </dgm:pt>
    <dgm:pt modelId="{1BF74C33-11E4-4FA4-8441-B8AB4EE5E619}" type="pres">
      <dgm:prSet presAssocID="{22D72BD5-E0F5-44E3-B299-807F23D2F1EF}" presName="composite2" presStyleCnt="0"/>
      <dgm:spPr/>
    </dgm:pt>
    <dgm:pt modelId="{45FEB203-0C99-484F-9A63-38590A383394}" type="pres">
      <dgm:prSet presAssocID="{22D72BD5-E0F5-44E3-B299-807F23D2F1EF}" presName="background2" presStyleLbl="node2" presStyleIdx="0" presStyleCnt="2"/>
      <dgm:spPr/>
    </dgm:pt>
    <dgm:pt modelId="{8757ACBF-BFFA-4063-A277-495F149BC23B}" type="pres">
      <dgm:prSet presAssocID="{22D72BD5-E0F5-44E3-B299-807F23D2F1E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A6D434-F84F-4CF2-A45C-E20B4C582712}" type="pres">
      <dgm:prSet presAssocID="{22D72BD5-E0F5-44E3-B299-807F23D2F1EF}" presName="hierChild3" presStyleCnt="0"/>
      <dgm:spPr/>
    </dgm:pt>
    <dgm:pt modelId="{EDF1876A-25F6-4D9F-99B2-6A2CCCC9A30E}" type="pres">
      <dgm:prSet presAssocID="{7C9EA153-F692-4E23-AEEE-0DBED8EF027A}" presName="Name17" presStyleLbl="parChTrans1D3" presStyleIdx="0" presStyleCnt="4"/>
      <dgm:spPr/>
      <dgm:t>
        <a:bodyPr/>
        <a:lstStyle/>
        <a:p>
          <a:endParaRPr lang="es-ES"/>
        </a:p>
      </dgm:t>
    </dgm:pt>
    <dgm:pt modelId="{EC577D7A-97A9-45BE-B438-F17D76DCC0E5}" type="pres">
      <dgm:prSet presAssocID="{9D35C6F0-0358-41B5-B9BC-612B0CD5B542}" presName="hierRoot3" presStyleCnt="0"/>
      <dgm:spPr/>
    </dgm:pt>
    <dgm:pt modelId="{00729D96-15E9-4FB8-8FC2-44B532E33E58}" type="pres">
      <dgm:prSet presAssocID="{9D35C6F0-0358-41B5-B9BC-612B0CD5B542}" presName="composite3" presStyleCnt="0"/>
      <dgm:spPr/>
    </dgm:pt>
    <dgm:pt modelId="{66D759BB-4CAF-4543-ADE9-94D294836AC3}" type="pres">
      <dgm:prSet presAssocID="{9D35C6F0-0358-41B5-B9BC-612B0CD5B542}" presName="background3" presStyleLbl="node3" presStyleIdx="0" presStyleCnt="4"/>
      <dgm:spPr/>
    </dgm:pt>
    <dgm:pt modelId="{3EFCD32B-BA03-49F5-93B2-93C5334BC96C}" type="pres">
      <dgm:prSet presAssocID="{9D35C6F0-0358-41B5-B9BC-612B0CD5B54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3E8BD4-1009-4AA2-AD2C-1167E45324BD}" type="pres">
      <dgm:prSet presAssocID="{9D35C6F0-0358-41B5-B9BC-612B0CD5B542}" presName="hierChild4" presStyleCnt="0"/>
      <dgm:spPr/>
    </dgm:pt>
    <dgm:pt modelId="{CDF3F02E-8787-462B-9525-C4DBDAC09E3A}" type="pres">
      <dgm:prSet presAssocID="{426E0E05-F462-4394-AA05-5391C0872C68}" presName="Name17" presStyleLbl="parChTrans1D3" presStyleIdx="1" presStyleCnt="4"/>
      <dgm:spPr/>
      <dgm:t>
        <a:bodyPr/>
        <a:lstStyle/>
        <a:p>
          <a:endParaRPr lang="es-ES"/>
        </a:p>
      </dgm:t>
    </dgm:pt>
    <dgm:pt modelId="{64EE6777-77B8-472C-AACF-B108058C0FDD}" type="pres">
      <dgm:prSet presAssocID="{FD207243-C024-4884-A32B-C311877E54C6}" presName="hierRoot3" presStyleCnt="0"/>
      <dgm:spPr/>
    </dgm:pt>
    <dgm:pt modelId="{752CA352-D164-4358-BA0A-F5B750768F67}" type="pres">
      <dgm:prSet presAssocID="{FD207243-C024-4884-A32B-C311877E54C6}" presName="composite3" presStyleCnt="0"/>
      <dgm:spPr/>
    </dgm:pt>
    <dgm:pt modelId="{70E47049-A87F-4492-89CC-2600302CEEE7}" type="pres">
      <dgm:prSet presAssocID="{FD207243-C024-4884-A32B-C311877E54C6}" presName="background3" presStyleLbl="node3" presStyleIdx="1" presStyleCnt="4"/>
      <dgm:spPr/>
    </dgm:pt>
    <dgm:pt modelId="{512B5582-34CD-4B1F-AE46-60C0E14FDBB2}" type="pres">
      <dgm:prSet presAssocID="{FD207243-C024-4884-A32B-C311877E54C6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6F2C211-DF60-4432-9635-4CD38AC0A394}" type="pres">
      <dgm:prSet presAssocID="{FD207243-C024-4884-A32B-C311877E54C6}" presName="hierChild4" presStyleCnt="0"/>
      <dgm:spPr/>
    </dgm:pt>
    <dgm:pt modelId="{6845C8EB-C6FA-493E-9C8D-90AB6559CECF}" type="pres">
      <dgm:prSet presAssocID="{8DDB580B-907E-4F59-A223-E274030E2ECD}" presName="Name10" presStyleLbl="parChTrans1D2" presStyleIdx="1" presStyleCnt="2"/>
      <dgm:spPr/>
      <dgm:t>
        <a:bodyPr/>
        <a:lstStyle/>
        <a:p>
          <a:endParaRPr lang="es-ES"/>
        </a:p>
      </dgm:t>
    </dgm:pt>
    <dgm:pt modelId="{1F18DDBA-DDB6-4CC5-8091-5AB7C6722DCD}" type="pres">
      <dgm:prSet presAssocID="{F5E80A98-B107-40A3-9A2A-5851129BCFE7}" presName="hierRoot2" presStyleCnt="0"/>
      <dgm:spPr/>
    </dgm:pt>
    <dgm:pt modelId="{C6A10416-532F-4FC5-95B6-5FA09A0B9A1B}" type="pres">
      <dgm:prSet presAssocID="{F5E80A98-B107-40A3-9A2A-5851129BCFE7}" presName="composite2" presStyleCnt="0"/>
      <dgm:spPr/>
    </dgm:pt>
    <dgm:pt modelId="{C5E40198-F11F-4A35-BA91-6D11D6212737}" type="pres">
      <dgm:prSet presAssocID="{F5E80A98-B107-40A3-9A2A-5851129BCFE7}" presName="background2" presStyleLbl="node2" presStyleIdx="1" presStyleCnt="2"/>
      <dgm:spPr/>
    </dgm:pt>
    <dgm:pt modelId="{EB68C048-1459-4155-8E7C-ED52A0F3D6E5}" type="pres">
      <dgm:prSet presAssocID="{F5E80A98-B107-40A3-9A2A-5851129BCFE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BFB9EE-7DC5-4821-A330-4416ED3C4129}" type="pres">
      <dgm:prSet presAssocID="{F5E80A98-B107-40A3-9A2A-5851129BCFE7}" presName="hierChild3" presStyleCnt="0"/>
      <dgm:spPr/>
    </dgm:pt>
    <dgm:pt modelId="{D91DC3A5-AAD1-48C8-A7DA-812878CD7744}" type="pres">
      <dgm:prSet presAssocID="{90F68822-5025-4D2A-B80C-7A4E7D5C2D45}" presName="Name17" presStyleLbl="parChTrans1D3" presStyleIdx="2" presStyleCnt="4"/>
      <dgm:spPr/>
      <dgm:t>
        <a:bodyPr/>
        <a:lstStyle/>
        <a:p>
          <a:endParaRPr lang="es-ES"/>
        </a:p>
      </dgm:t>
    </dgm:pt>
    <dgm:pt modelId="{6BC1513B-7DF7-4B1E-8A81-AEBFD4AB87CB}" type="pres">
      <dgm:prSet presAssocID="{50AD365C-C159-45E7-9C78-720BA029CD71}" presName="hierRoot3" presStyleCnt="0"/>
      <dgm:spPr/>
    </dgm:pt>
    <dgm:pt modelId="{35837F4A-67F9-40D8-AD65-E62AC98C1998}" type="pres">
      <dgm:prSet presAssocID="{50AD365C-C159-45E7-9C78-720BA029CD71}" presName="composite3" presStyleCnt="0"/>
      <dgm:spPr/>
    </dgm:pt>
    <dgm:pt modelId="{9102F765-0FD5-43BF-B945-34EAC42E7F90}" type="pres">
      <dgm:prSet presAssocID="{50AD365C-C159-45E7-9C78-720BA029CD71}" presName="background3" presStyleLbl="node3" presStyleIdx="2" presStyleCnt="4"/>
      <dgm:spPr/>
    </dgm:pt>
    <dgm:pt modelId="{188D613C-6590-46C1-8D04-601BB9260261}" type="pres">
      <dgm:prSet presAssocID="{50AD365C-C159-45E7-9C78-720BA029CD71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F943065-055A-4575-83C6-8DDE161FED35}" type="pres">
      <dgm:prSet presAssocID="{50AD365C-C159-45E7-9C78-720BA029CD71}" presName="hierChild4" presStyleCnt="0"/>
      <dgm:spPr/>
    </dgm:pt>
    <dgm:pt modelId="{72511A63-9449-44EA-8172-3E1C1F82468D}" type="pres">
      <dgm:prSet presAssocID="{087CEA24-4BC7-4F48-A0FB-62A470357809}" presName="Name17" presStyleLbl="parChTrans1D3" presStyleIdx="3" presStyleCnt="4"/>
      <dgm:spPr/>
      <dgm:t>
        <a:bodyPr/>
        <a:lstStyle/>
        <a:p>
          <a:endParaRPr lang="es-ES"/>
        </a:p>
      </dgm:t>
    </dgm:pt>
    <dgm:pt modelId="{21DBE984-5B82-4F27-8A76-FB99C4533E86}" type="pres">
      <dgm:prSet presAssocID="{57EFE34C-13B6-411F-8249-C00EC8325468}" presName="hierRoot3" presStyleCnt="0"/>
      <dgm:spPr/>
    </dgm:pt>
    <dgm:pt modelId="{9736D24D-D63B-4F6B-B9D5-F8EBCE5A7A63}" type="pres">
      <dgm:prSet presAssocID="{57EFE34C-13B6-411F-8249-C00EC8325468}" presName="composite3" presStyleCnt="0"/>
      <dgm:spPr/>
    </dgm:pt>
    <dgm:pt modelId="{AE8BD7CB-1D18-4CC4-BA1F-86EDA4889958}" type="pres">
      <dgm:prSet presAssocID="{57EFE34C-13B6-411F-8249-C00EC8325468}" presName="background3" presStyleLbl="node3" presStyleIdx="3" presStyleCnt="4"/>
      <dgm:spPr/>
    </dgm:pt>
    <dgm:pt modelId="{95DAC4C5-CAAE-4861-AFD4-2565E6ED83AA}" type="pres">
      <dgm:prSet presAssocID="{57EFE34C-13B6-411F-8249-C00EC8325468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C016D20-BA6E-46EB-9685-D281D1E1DA66}" type="pres">
      <dgm:prSet presAssocID="{57EFE34C-13B6-411F-8249-C00EC8325468}" presName="hierChild4" presStyleCnt="0"/>
      <dgm:spPr/>
    </dgm:pt>
  </dgm:ptLst>
  <dgm:cxnLst>
    <dgm:cxn modelId="{0D86E3A2-61D0-457A-899B-AFDC63BE0E87}" type="presOf" srcId="{9D35C6F0-0358-41B5-B9BC-612B0CD5B542}" destId="{3EFCD32B-BA03-49F5-93B2-93C5334BC96C}" srcOrd="0" destOrd="0" presId="urn:microsoft.com/office/officeart/2005/8/layout/hierarchy1"/>
    <dgm:cxn modelId="{06E4F6BF-BE9F-4D67-9C76-017E83EE9E5B}" srcId="{F5E80A98-B107-40A3-9A2A-5851129BCFE7}" destId="{50AD365C-C159-45E7-9C78-720BA029CD71}" srcOrd="0" destOrd="0" parTransId="{90F68822-5025-4D2A-B80C-7A4E7D5C2D45}" sibTransId="{E02698CC-2143-48FB-8015-C4D1AFDCC5F2}"/>
    <dgm:cxn modelId="{FADBC8BD-F317-4DAF-AB96-7DEE579265AE}" type="presOf" srcId="{7F0F96C7-ED02-4B42-964F-D6C8F1505E6D}" destId="{4BB4522A-8230-4399-BE6D-AF1F533BAA5B}" srcOrd="0" destOrd="0" presId="urn:microsoft.com/office/officeart/2005/8/layout/hierarchy1"/>
    <dgm:cxn modelId="{A33914BA-4CEC-422A-985D-13DC50ECEE33}" type="presOf" srcId="{AC310ED1-D699-4694-957D-53EB133A25D5}" destId="{6B474831-B0F8-4763-98C6-1041D974BCE6}" srcOrd="0" destOrd="0" presId="urn:microsoft.com/office/officeart/2005/8/layout/hierarchy1"/>
    <dgm:cxn modelId="{FA39345E-2528-420F-B941-DE46A5817D7B}" type="presOf" srcId="{90F68822-5025-4D2A-B80C-7A4E7D5C2D45}" destId="{D91DC3A5-AAD1-48C8-A7DA-812878CD7744}" srcOrd="0" destOrd="0" presId="urn:microsoft.com/office/officeart/2005/8/layout/hierarchy1"/>
    <dgm:cxn modelId="{405C8B0A-ED67-4433-8139-E88617AC8F50}" type="presOf" srcId="{50AD365C-C159-45E7-9C78-720BA029CD71}" destId="{188D613C-6590-46C1-8D04-601BB9260261}" srcOrd="0" destOrd="0" presId="urn:microsoft.com/office/officeart/2005/8/layout/hierarchy1"/>
    <dgm:cxn modelId="{39A1871E-6F85-42D0-B923-0FC6AD81B2C0}" type="presOf" srcId="{426E0E05-F462-4394-AA05-5391C0872C68}" destId="{CDF3F02E-8787-462B-9525-C4DBDAC09E3A}" srcOrd="0" destOrd="0" presId="urn:microsoft.com/office/officeart/2005/8/layout/hierarchy1"/>
    <dgm:cxn modelId="{C8730E3C-DA3B-4DD7-B3D6-28D64136A84E}" srcId="{F5E80A98-B107-40A3-9A2A-5851129BCFE7}" destId="{57EFE34C-13B6-411F-8249-C00EC8325468}" srcOrd="1" destOrd="0" parTransId="{087CEA24-4BC7-4F48-A0FB-62A470357809}" sibTransId="{855583B6-5C74-4921-8729-4CE6301F08E9}"/>
    <dgm:cxn modelId="{629329B0-CC24-423F-B802-AD49EB610030}" type="presOf" srcId="{7C9EA153-F692-4E23-AEEE-0DBED8EF027A}" destId="{EDF1876A-25F6-4D9F-99B2-6A2CCCC9A30E}" srcOrd="0" destOrd="0" presId="urn:microsoft.com/office/officeart/2005/8/layout/hierarchy1"/>
    <dgm:cxn modelId="{AB6EEB42-3A1E-4215-B2BA-24C4D3771A2A}" type="presOf" srcId="{087CEA24-4BC7-4F48-A0FB-62A470357809}" destId="{72511A63-9449-44EA-8172-3E1C1F82468D}" srcOrd="0" destOrd="0" presId="urn:microsoft.com/office/officeart/2005/8/layout/hierarchy1"/>
    <dgm:cxn modelId="{F5E878D5-1557-4259-A5DA-73BB4E949AB2}" srcId="{7F0F96C7-ED02-4B42-964F-D6C8F1505E6D}" destId="{AC310ED1-D699-4694-957D-53EB133A25D5}" srcOrd="0" destOrd="0" parTransId="{6FC02F50-6850-49E7-A9CB-39B943E2C026}" sibTransId="{8DB04CAC-B839-4108-A5D5-7B42F46A8A0E}"/>
    <dgm:cxn modelId="{A358B9C1-1B30-43CC-8457-F92C6AFE0D61}" type="presOf" srcId="{F5E80A98-B107-40A3-9A2A-5851129BCFE7}" destId="{EB68C048-1459-4155-8E7C-ED52A0F3D6E5}" srcOrd="0" destOrd="0" presId="urn:microsoft.com/office/officeart/2005/8/layout/hierarchy1"/>
    <dgm:cxn modelId="{77A60754-B0A3-4C4D-9915-316D129940C0}" type="presOf" srcId="{8DDB580B-907E-4F59-A223-E274030E2ECD}" destId="{6845C8EB-C6FA-493E-9C8D-90AB6559CECF}" srcOrd="0" destOrd="0" presId="urn:microsoft.com/office/officeart/2005/8/layout/hierarchy1"/>
    <dgm:cxn modelId="{38F4281E-DA64-4AC6-BEFA-B2F128E7E070}" type="presOf" srcId="{22D72BD5-E0F5-44E3-B299-807F23D2F1EF}" destId="{8757ACBF-BFFA-4063-A277-495F149BC23B}" srcOrd="0" destOrd="0" presId="urn:microsoft.com/office/officeart/2005/8/layout/hierarchy1"/>
    <dgm:cxn modelId="{D5732AF3-E8A4-4FE3-8AFF-DB22D0F73BC3}" type="presOf" srcId="{FD207243-C024-4884-A32B-C311877E54C6}" destId="{512B5582-34CD-4B1F-AE46-60C0E14FDBB2}" srcOrd="0" destOrd="0" presId="urn:microsoft.com/office/officeart/2005/8/layout/hierarchy1"/>
    <dgm:cxn modelId="{D29A4B5A-058D-4C87-874B-3296ABF85D82}" srcId="{22D72BD5-E0F5-44E3-B299-807F23D2F1EF}" destId="{9D35C6F0-0358-41B5-B9BC-612B0CD5B542}" srcOrd="0" destOrd="0" parTransId="{7C9EA153-F692-4E23-AEEE-0DBED8EF027A}" sibTransId="{A1B7C345-D774-4C11-B8E3-71D18FCBB469}"/>
    <dgm:cxn modelId="{94EC7358-A6C0-4A21-94BB-7EDB36AACDC4}" type="presOf" srcId="{4DC0D05A-7DE9-488A-B65B-5EFCB5EF0CE9}" destId="{FE54A532-82D0-4529-951F-5E93E90E4C05}" srcOrd="0" destOrd="0" presId="urn:microsoft.com/office/officeart/2005/8/layout/hierarchy1"/>
    <dgm:cxn modelId="{259289FC-9F01-4F16-BA8D-FD8915D0A05E}" srcId="{AC310ED1-D699-4694-957D-53EB133A25D5}" destId="{22D72BD5-E0F5-44E3-B299-807F23D2F1EF}" srcOrd="0" destOrd="0" parTransId="{4DC0D05A-7DE9-488A-B65B-5EFCB5EF0CE9}" sibTransId="{F03AAA8F-05CE-44B7-8ACC-04AD86F25918}"/>
    <dgm:cxn modelId="{C23C85EF-08AB-49F2-8DE2-3C0C0608F5AC}" srcId="{AC310ED1-D699-4694-957D-53EB133A25D5}" destId="{F5E80A98-B107-40A3-9A2A-5851129BCFE7}" srcOrd="1" destOrd="0" parTransId="{8DDB580B-907E-4F59-A223-E274030E2ECD}" sibTransId="{3035411D-68C0-4EE8-9F4C-D4817C473C53}"/>
    <dgm:cxn modelId="{F5CF38DF-B06F-474E-8314-EA222A4A88AF}" type="presOf" srcId="{57EFE34C-13B6-411F-8249-C00EC8325468}" destId="{95DAC4C5-CAAE-4861-AFD4-2565E6ED83AA}" srcOrd="0" destOrd="0" presId="urn:microsoft.com/office/officeart/2005/8/layout/hierarchy1"/>
    <dgm:cxn modelId="{A35181A2-E6CB-4B86-9882-A7ADAE42420F}" srcId="{22D72BD5-E0F5-44E3-B299-807F23D2F1EF}" destId="{FD207243-C024-4884-A32B-C311877E54C6}" srcOrd="1" destOrd="0" parTransId="{426E0E05-F462-4394-AA05-5391C0872C68}" sibTransId="{6A6CD63D-10C4-4B00-8FE5-E9FC628714D7}"/>
    <dgm:cxn modelId="{5D9B603E-63B9-4277-8012-53058EE8DA42}" type="presParOf" srcId="{4BB4522A-8230-4399-BE6D-AF1F533BAA5B}" destId="{B9F0B582-B605-4480-923F-AC6E9BD84CCE}" srcOrd="0" destOrd="0" presId="urn:microsoft.com/office/officeart/2005/8/layout/hierarchy1"/>
    <dgm:cxn modelId="{F2C5F92D-EC81-424A-BE0E-10CAA7FF8D21}" type="presParOf" srcId="{B9F0B582-B605-4480-923F-AC6E9BD84CCE}" destId="{B4F9C763-59D2-4ED3-A2C7-FFCF6DDE18F5}" srcOrd="0" destOrd="0" presId="urn:microsoft.com/office/officeart/2005/8/layout/hierarchy1"/>
    <dgm:cxn modelId="{71B67A88-19CC-4F6C-9CB5-7E1BD6A44A60}" type="presParOf" srcId="{B4F9C763-59D2-4ED3-A2C7-FFCF6DDE18F5}" destId="{44BFA91D-FCB0-469C-B71F-D250FBE5BD74}" srcOrd="0" destOrd="0" presId="urn:microsoft.com/office/officeart/2005/8/layout/hierarchy1"/>
    <dgm:cxn modelId="{264F110B-F83C-4AAB-B2D9-3EF757E133A5}" type="presParOf" srcId="{B4F9C763-59D2-4ED3-A2C7-FFCF6DDE18F5}" destId="{6B474831-B0F8-4763-98C6-1041D974BCE6}" srcOrd="1" destOrd="0" presId="urn:microsoft.com/office/officeart/2005/8/layout/hierarchy1"/>
    <dgm:cxn modelId="{D8AB34D7-BDBB-4A3E-B457-F7E5308624A1}" type="presParOf" srcId="{B9F0B582-B605-4480-923F-AC6E9BD84CCE}" destId="{9A840FEF-AE0C-45D0-90C1-8DCE7AAD5F2F}" srcOrd="1" destOrd="0" presId="urn:microsoft.com/office/officeart/2005/8/layout/hierarchy1"/>
    <dgm:cxn modelId="{8150ED35-FC9A-43AF-A4BF-9629287035D6}" type="presParOf" srcId="{9A840FEF-AE0C-45D0-90C1-8DCE7AAD5F2F}" destId="{FE54A532-82D0-4529-951F-5E93E90E4C05}" srcOrd="0" destOrd="0" presId="urn:microsoft.com/office/officeart/2005/8/layout/hierarchy1"/>
    <dgm:cxn modelId="{AC58729D-409B-4F8C-8B85-648F64460631}" type="presParOf" srcId="{9A840FEF-AE0C-45D0-90C1-8DCE7AAD5F2F}" destId="{36590619-9C25-4224-824E-CA631D348ACF}" srcOrd="1" destOrd="0" presId="urn:microsoft.com/office/officeart/2005/8/layout/hierarchy1"/>
    <dgm:cxn modelId="{B85CFF94-6191-4DA1-9207-224E988BE9B0}" type="presParOf" srcId="{36590619-9C25-4224-824E-CA631D348ACF}" destId="{1BF74C33-11E4-4FA4-8441-B8AB4EE5E619}" srcOrd="0" destOrd="0" presId="urn:microsoft.com/office/officeart/2005/8/layout/hierarchy1"/>
    <dgm:cxn modelId="{46ED97C0-6A2D-4B2C-8FA6-DEFA094C6A7D}" type="presParOf" srcId="{1BF74C33-11E4-4FA4-8441-B8AB4EE5E619}" destId="{45FEB203-0C99-484F-9A63-38590A383394}" srcOrd="0" destOrd="0" presId="urn:microsoft.com/office/officeart/2005/8/layout/hierarchy1"/>
    <dgm:cxn modelId="{865C78EF-3B91-4DB0-9050-003175F30F2E}" type="presParOf" srcId="{1BF74C33-11E4-4FA4-8441-B8AB4EE5E619}" destId="{8757ACBF-BFFA-4063-A277-495F149BC23B}" srcOrd="1" destOrd="0" presId="urn:microsoft.com/office/officeart/2005/8/layout/hierarchy1"/>
    <dgm:cxn modelId="{0C3CBD7B-89DD-46A3-9AE6-6A5933A21309}" type="presParOf" srcId="{36590619-9C25-4224-824E-CA631D348ACF}" destId="{F2A6D434-F84F-4CF2-A45C-E20B4C582712}" srcOrd="1" destOrd="0" presId="urn:microsoft.com/office/officeart/2005/8/layout/hierarchy1"/>
    <dgm:cxn modelId="{143D0E8E-D080-4574-882A-B0556184B476}" type="presParOf" srcId="{F2A6D434-F84F-4CF2-A45C-E20B4C582712}" destId="{EDF1876A-25F6-4D9F-99B2-6A2CCCC9A30E}" srcOrd="0" destOrd="0" presId="urn:microsoft.com/office/officeart/2005/8/layout/hierarchy1"/>
    <dgm:cxn modelId="{A8F3C529-FB6D-4CA7-B370-4A3D568D0C3D}" type="presParOf" srcId="{F2A6D434-F84F-4CF2-A45C-E20B4C582712}" destId="{EC577D7A-97A9-45BE-B438-F17D76DCC0E5}" srcOrd="1" destOrd="0" presId="urn:microsoft.com/office/officeart/2005/8/layout/hierarchy1"/>
    <dgm:cxn modelId="{BB3B2343-7C9B-496E-A8C8-11B06E2A13D7}" type="presParOf" srcId="{EC577D7A-97A9-45BE-B438-F17D76DCC0E5}" destId="{00729D96-15E9-4FB8-8FC2-44B532E33E58}" srcOrd="0" destOrd="0" presId="urn:microsoft.com/office/officeart/2005/8/layout/hierarchy1"/>
    <dgm:cxn modelId="{73549BB6-ED7F-447C-903B-4CF381A6E56D}" type="presParOf" srcId="{00729D96-15E9-4FB8-8FC2-44B532E33E58}" destId="{66D759BB-4CAF-4543-ADE9-94D294836AC3}" srcOrd="0" destOrd="0" presId="urn:microsoft.com/office/officeart/2005/8/layout/hierarchy1"/>
    <dgm:cxn modelId="{F3DC27FF-2951-476C-9D7D-53ADC6DC0ED1}" type="presParOf" srcId="{00729D96-15E9-4FB8-8FC2-44B532E33E58}" destId="{3EFCD32B-BA03-49F5-93B2-93C5334BC96C}" srcOrd="1" destOrd="0" presId="urn:microsoft.com/office/officeart/2005/8/layout/hierarchy1"/>
    <dgm:cxn modelId="{551274EF-96E8-4BED-970A-0290E773D0D6}" type="presParOf" srcId="{EC577D7A-97A9-45BE-B438-F17D76DCC0E5}" destId="{F43E8BD4-1009-4AA2-AD2C-1167E45324BD}" srcOrd="1" destOrd="0" presId="urn:microsoft.com/office/officeart/2005/8/layout/hierarchy1"/>
    <dgm:cxn modelId="{F0A01A7C-46AA-4E09-BC86-9A8CB1B486A4}" type="presParOf" srcId="{F2A6D434-F84F-4CF2-A45C-E20B4C582712}" destId="{CDF3F02E-8787-462B-9525-C4DBDAC09E3A}" srcOrd="2" destOrd="0" presId="urn:microsoft.com/office/officeart/2005/8/layout/hierarchy1"/>
    <dgm:cxn modelId="{E975163A-9160-4AA1-ADB1-6E91FBA4F87C}" type="presParOf" srcId="{F2A6D434-F84F-4CF2-A45C-E20B4C582712}" destId="{64EE6777-77B8-472C-AACF-B108058C0FDD}" srcOrd="3" destOrd="0" presId="urn:microsoft.com/office/officeart/2005/8/layout/hierarchy1"/>
    <dgm:cxn modelId="{B5EE0DF9-1FEF-4157-B21E-6B45F060A64F}" type="presParOf" srcId="{64EE6777-77B8-472C-AACF-B108058C0FDD}" destId="{752CA352-D164-4358-BA0A-F5B750768F67}" srcOrd="0" destOrd="0" presId="urn:microsoft.com/office/officeart/2005/8/layout/hierarchy1"/>
    <dgm:cxn modelId="{365D17D3-F489-46F6-9784-FC76F3BDDC66}" type="presParOf" srcId="{752CA352-D164-4358-BA0A-F5B750768F67}" destId="{70E47049-A87F-4492-89CC-2600302CEEE7}" srcOrd="0" destOrd="0" presId="urn:microsoft.com/office/officeart/2005/8/layout/hierarchy1"/>
    <dgm:cxn modelId="{5AB04C06-76C6-42DF-BAF7-3F9A2886BB28}" type="presParOf" srcId="{752CA352-D164-4358-BA0A-F5B750768F67}" destId="{512B5582-34CD-4B1F-AE46-60C0E14FDBB2}" srcOrd="1" destOrd="0" presId="urn:microsoft.com/office/officeart/2005/8/layout/hierarchy1"/>
    <dgm:cxn modelId="{29D415CB-431E-48A0-8BCC-657D8FB794A6}" type="presParOf" srcId="{64EE6777-77B8-472C-AACF-B108058C0FDD}" destId="{66F2C211-DF60-4432-9635-4CD38AC0A394}" srcOrd="1" destOrd="0" presId="urn:microsoft.com/office/officeart/2005/8/layout/hierarchy1"/>
    <dgm:cxn modelId="{8CF0D3C2-B0E1-4D99-BA6A-DC63ACDF1B0B}" type="presParOf" srcId="{9A840FEF-AE0C-45D0-90C1-8DCE7AAD5F2F}" destId="{6845C8EB-C6FA-493E-9C8D-90AB6559CECF}" srcOrd="2" destOrd="0" presId="urn:microsoft.com/office/officeart/2005/8/layout/hierarchy1"/>
    <dgm:cxn modelId="{30DCD1B2-F96A-4B10-9711-4077F6BDD078}" type="presParOf" srcId="{9A840FEF-AE0C-45D0-90C1-8DCE7AAD5F2F}" destId="{1F18DDBA-DDB6-4CC5-8091-5AB7C6722DCD}" srcOrd="3" destOrd="0" presId="urn:microsoft.com/office/officeart/2005/8/layout/hierarchy1"/>
    <dgm:cxn modelId="{5B3537C9-6CA0-4232-8526-EE82DDDA2FF2}" type="presParOf" srcId="{1F18DDBA-DDB6-4CC5-8091-5AB7C6722DCD}" destId="{C6A10416-532F-4FC5-95B6-5FA09A0B9A1B}" srcOrd="0" destOrd="0" presId="urn:microsoft.com/office/officeart/2005/8/layout/hierarchy1"/>
    <dgm:cxn modelId="{72001493-6937-47E6-94CC-1118F4EB0E2C}" type="presParOf" srcId="{C6A10416-532F-4FC5-95B6-5FA09A0B9A1B}" destId="{C5E40198-F11F-4A35-BA91-6D11D6212737}" srcOrd="0" destOrd="0" presId="urn:microsoft.com/office/officeart/2005/8/layout/hierarchy1"/>
    <dgm:cxn modelId="{4BF6CD1B-0E01-4917-A429-C09C449B6929}" type="presParOf" srcId="{C6A10416-532F-4FC5-95B6-5FA09A0B9A1B}" destId="{EB68C048-1459-4155-8E7C-ED52A0F3D6E5}" srcOrd="1" destOrd="0" presId="urn:microsoft.com/office/officeart/2005/8/layout/hierarchy1"/>
    <dgm:cxn modelId="{827A755E-8FEF-4BD0-AAB9-AC5A4481B9AC}" type="presParOf" srcId="{1F18DDBA-DDB6-4CC5-8091-5AB7C6722DCD}" destId="{D0BFB9EE-7DC5-4821-A330-4416ED3C4129}" srcOrd="1" destOrd="0" presId="urn:microsoft.com/office/officeart/2005/8/layout/hierarchy1"/>
    <dgm:cxn modelId="{D022AE18-F38F-416D-BC67-3EDF8E604C7E}" type="presParOf" srcId="{D0BFB9EE-7DC5-4821-A330-4416ED3C4129}" destId="{D91DC3A5-AAD1-48C8-A7DA-812878CD7744}" srcOrd="0" destOrd="0" presId="urn:microsoft.com/office/officeart/2005/8/layout/hierarchy1"/>
    <dgm:cxn modelId="{C13D443E-D924-42A3-9830-AD5EDEA31053}" type="presParOf" srcId="{D0BFB9EE-7DC5-4821-A330-4416ED3C4129}" destId="{6BC1513B-7DF7-4B1E-8A81-AEBFD4AB87CB}" srcOrd="1" destOrd="0" presId="urn:microsoft.com/office/officeart/2005/8/layout/hierarchy1"/>
    <dgm:cxn modelId="{08F9A6C5-002E-46E2-85E1-7A5CAEFF258E}" type="presParOf" srcId="{6BC1513B-7DF7-4B1E-8A81-AEBFD4AB87CB}" destId="{35837F4A-67F9-40D8-AD65-E62AC98C1998}" srcOrd="0" destOrd="0" presId="urn:microsoft.com/office/officeart/2005/8/layout/hierarchy1"/>
    <dgm:cxn modelId="{7A406529-3B06-43A8-88F8-350367EBB170}" type="presParOf" srcId="{35837F4A-67F9-40D8-AD65-E62AC98C1998}" destId="{9102F765-0FD5-43BF-B945-34EAC42E7F90}" srcOrd="0" destOrd="0" presId="urn:microsoft.com/office/officeart/2005/8/layout/hierarchy1"/>
    <dgm:cxn modelId="{B39634E0-BF85-491A-AEB9-847466B72CC4}" type="presParOf" srcId="{35837F4A-67F9-40D8-AD65-E62AC98C1998}" destId="{188D613C-6590-46C1-8D04-601BB9260261}" srcOrd="1" destOrd="0" presId="urn:microsoft.com/office/officeart/2005/8/layout/hierarchy1"/>
    <dgm:cxn modelId="{76ED0B89-1428-4903-8DB2-92AC6B025CC2}" type="presParOf" srcId="{6BC1513B-7DF7-4B1E-8A81-AEBFD4AB87CB}" destId="{9F943065-055A-4575-83C6-8DDE161FED35}" srcOrd="1" destOrd="0" presId="urn:microsoft.com/office/officeart/2005/8/layout/hierarchy1"/>
    <dgm:cxn modelId="{E824EC9B-2181-448D-A064-A406AE8C8394}" type="presParOf" srcId="{D0BFB9EE-7DC5-4821-A330-4416ED3C4129}" destId="{72511A63-9449-44EA-8172-3E1C1F82468D}" srcOrd="2" destOrd="0" presId="urn:microsoft.com/office/officeart/2005/8/layout/hierarchy1"/>
    <dgm:cxn modelId="{B8B6A07E-8767-4D12-B481-9518F82A4066}" type="presParOf" srcId="{D0BFB9EE-7DC5-4821-A330-4416ED3C4129}" destId="{21DBE984-5B82-4F27-8A76-FB99C4533E86}" srcOrd="3" destOrd="0" presId="urn:microsoft.com/office/officeart/2005/8/layout/hierarchy1"/>
    <dgm:cxn modelId="{1A901506-7685-429F-B191-B549777D07DE}" type="presParOf" srcId="{21DBE984-5B82-4F27-8A76-FB99C4533E86}" destId="{9736D24D-D63B-4F6B-B9D5-F8EBCE5A7A63}" srcOrd="0" destOrd="0" presId="urn:microsoft.com/office/officeart/2005/8/layout/hierarchy1"/>
    <dgm:cxn modelId="{DA66178F-F938-493E-9293-CD9E174CFF9C}" type="presParOf" srcId="{9736D24D-D63B-4F6B-B9D5-F8EBCE5A7A63}" destId="{AE8BD7CB-1D18-4CC4-BA1F-86EDA4889958}" srcOrd="0" destOrd="0" presId="urn:microsoft.com/office/officeart/2005/8/layout/hierarchy1"/>
    <dgm:cxn modelId="{E5BF73DA-6910-427D-B9CA-F374481C4373}" type="presParOf" srcId="{9736D24D-D63B-4F6B-B9D5-F8EBCE5A7A63}" destId="{95DAC4C5-CAAE-4861-AFD4-2565E6ED83AA}" srcOrd="1" destOrd="0" presId="urn:microsoft.com/office/officeart/2005/8/layout/hierarchy1"/>
    <dgm:cxn modelId="{0917E62C-A1D6-4F95-B62A-F07B4CB92EC5}" type="presParOf" srcId="{21DBE984-5B82-4F27-8A76-FB99C4533E86}" destId="{5C016D20-BA6E-46EB-9685-D281D1E1DA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44A72E-E127-4854-B73B-87EC7E2478BE}" type="doc">
      <dgm:prSet loTypeId="urn:microsoft.com/office/officeart/2005/8/layout/hierarchy1" loCatId="hierarchy" qsTypeId="urn:microsoft.com/office/officeart/2005/8/quickstyle/simple1#3" qsCatId="simple" csTypeId="urn:microsoft.com/office/officeart/2005/8/colors/accent1_2#6" csCatId="accent1" phldr="1"/>
      <dgm:spPr/>
      <dgm:t>
        <a:bodyPr/>
        <a:lstStyle/>
        <a:p>
          <a:endParaRPr lang="es-ES"/>
        </a:p>
      </dgm:t>
    </dgm:pt>
    <dgm:pt modelId="{E3031979-CADD-4FA4-B97C-89EC724FA539}">
      <dgm:prSet phldrT="[Texto]" custT="1"/>
      <dgm:spPr/>
      <dgm:t>
        <a:bodyPr/>
        <a:lstStyle/>
        <a:p>
          <a:r>
            <a:rPr lang="es-ES" sz="1000" b="1" dirty="0" smtClean="0"/>
            <a:t>EFECTO VÁLVULA</a:t>
          </a:r>
        </a:p>
        <a:p>
          <a:r>
            <a:rPr lang="es-ES" sz="1000" dirty="0" smtClean="0"/>
            <a:t>El CVC esta situado contra la pared del vaso</a:t>
          </a:r>
          <a:endParaRPr lang="es-ES" sz="1000" dirty="0"/>
        </a:p>
      </dgm:t>
    </dgm:pt>
    <dgm:pt modelId="{589784CA-6D92-4760-ACCE-5DFD085007C6}" type="parTrans" cxnId="{4AAAFE0D-4379-403C-B99C-AB2230E2DE16}">
      <dgm:prSet/>
      <dgm:spPr/>
      <dgm:t>
        <a:bodyPr/>
        <a:lstStyle/>
        <a:p>
          <a:endParaRPr lang="es-ES"/>
        </a:p>
      </dgm:t>
    </dgm:pt>
    <dgm:pt modelId="{8409F967-2D0E-462F-ACA5-F8960E54E84B}" type="sibTrans" cxnId="{4AAAFE0D-4379-403C-B99C-AB2230E2DE16}">
      <dgm:prSet/>
      <dgm:spPr/>
      <dgm:t>
        <a:bodyPr/>
        <a:lstStyle/>
        <a:p>
          <a:endParaRPr lang="es-ES"/>
        </a:p>
      </dgm:t>
    </dgm:pt>
    <dgm:pt modelId="{3727F214-9222-4E30-8EA9-D918662240B2}">
      <dgm:prSet phldrT="[Texto]" custT="1"/>
      <dgm:spPr/>
      <dgm:t>
        <a:bodyPr/>
        <a:lstStyle/>
        <a:p>
          <a:endParaRPr lang="es-ES" sz="800" dirty="0" smtClean="0"/>
        </a:p>
        <a:p>
          <a:r>
            <a:rPr lang="es-ES" sz="800" dirty="0" smtClean="0"/>
            <a:t>- Cambiar posición del paciente</a:t>
          </a:r>
        </a:p>
        <a:p>
          <a:r>
            <a:rPr lang="es-ES" sz="800" dirty="0" smtClean="0"/>
            <a:t> - Aumento de la presión torácica, haciendo que el paciente tosa, respire profundamente o realice maniobra de </a:t>
          </a:r>
          <a:r>
            <a:rPr lang="es-ES" sz="800" dirty="0" err="1" smtClean="0"/>
            <a:t>valsalva</a:t>
          </a:r>
          <a:r>
            <a:rPr lang="es-ES" sz="800" dirty="0" smtClean="0"/>
            <a:t>.</a:t>
          </a:r>
        </a:p>
        <a:p>
          <a:endParaRPr lang="es-ES" sz="700" dirty="0"/>
        </a:p>
      </dgm:t>
    </dgm:pt>
    <dgm:pt modelId="{42390D82-45BB-4AA7-922E-BA4BF06B6E8D}" type="sibTrans" cxnId="{DA51CB72-B816-46C0-861F-3D02531BFB6D}">
      <dgm:prSet/>
      <dgm:spPr/>
      <dgm:t>
        <a:bodyPr/>
        <a:lstStyle/>
        <a:p>
          <a:endParaRPr lang="es-ES"/>
        </a:p>
      </dgm:t>
    </dgm:pt>
    <dgm:pt modelId="{7FE391BC-A409-4AC7-AB91-297B8FD76458}" type="parTrans" cxnId="{DA51CB72-B816-46C0-861F-3D02531BFB6D}">
      <dgm:prSet/>
      <dgm:spPr/>
      <dgm:t>
        <a:bodyPr/>
        <a:lstStyle/>
        <a:p>
          <a:endParaRPr lang="es-ES"/>
        </a:p>
      </dgm:t>
    </dgm:pt>
    <dgm:pt modelId="{3DB5BEE1-1B94-427A-8176-F09A0D9B15AD}" type="pres">
      <dgm:prSet presAssocID="{7644A72E-E127-4854-B73B-87EC7E2478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D8E08F7-F297-45FB-BE61-865E634531E9}" type="pres">
      <dgm:prSet presAssocID="{E3031979-CADD-4FA4-B97C-89EC724FA539}" presName="hierRoot1" presStyleCnt="0"/>
      <dgm:spPr/>
    </dgm:pt>
    <dgm:pt modelId="{BA53FE26-B236-427C-A63D-9A324F669CDB}" type="pres">
      <dgm:prSet presAssocID="{E3031979-CADD-4FA4-B97C-89EC724FA539}" presName="composite" presStyleCnt="0"/>
      <dgm:spPr/>
    </dgm:pt>
    <dgm:pt modelId="{A34732DB-BA16-4582-8775-B5464E7E6399}" type="pres">
      <dgm:prSet presAssocID="{E3031979-CADD-4FA4-B97C-89EC724FA539}" presName="background" presStyleLbl="node0" presStyleIdx="0" presStyleCnt="1"/>
      <dgm:spPr/>
    </dgm:pt>
    <dgm:pt modelId="{CFD6E676-5AA6-4DDB-BE0A-6854838A6151}" type="pres">
      <dgm:prSet presAssocID="{E3031979-CADD-4FA4-B97C-89EC724FA539}" presName="text" presStyleLbl="fgAcc0" presStyleIdx="0" presStyleCnt="1" custScaleX="98626" custScaleY="10091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4AD2FD-A958-4BF7-B2F8-829AEBD3DE19}" type="pres">
      <dgm:prSet presAssocID="{E3031979-CADD-4FA4-B97C-89EC724FA539}" presName="hierChild2" presStyleCnt="0"/>
      <dgm:spPr/>
    </dgm:pt>
    <dgm:pt modelId="{F06DC7D0-7BA1-4FA3-82B7-AEB5B53BC001}" type="pres">
      <dgm:prSet presAssocID="{7FE391BC-A409-4AC7-AB91-297B8FD76458}" presName="Name10" presStyleLbl="parChTrans1D2" presStyleIdx="0" presStyleCnt="1"/>
      <dgm:spPr/>
      <dgm:t>
        <a:bodyPr/>
        <a:lstStyle/>
        <a:p>
          <a:endParaRPr lang="es-ES"/>
        </a:p>
      </dgm:t>
    </dgm:pt>
    <dgm:pt modelId="{1AFC5AD4-9A6F-45CB-A54F-815ED756EB6A}" type="pres">
      <dgm:prSet presAssocID="{3727F214-9222-4E30-8EA9-D918662240B2}" presName="hierRoot2" presStyleCnt="0"/>
      <dgm:spPr/>
    </dgm:pt>
    <dgm:pt modelId="{E1E0D6C9-F357-4C3F-81EC-F5BFC93A4B8B}" type="pres">
      <dgm:prSet presAssocID="{3727F214-9222-4E30-8EA9-D918662240B2}" presName="composite2" presStyleCnt="0"/>
      <dgm:spPr/>
    </dgm:pt>
    <dgm:pt modelId="{C9B8FCF9-8066-4F3B-846C-A434639E97FF}" type="pres">
      <dgm:prSet presAssocID="{3727F214-9222-4E30-8EA9-D918662240B2}" presName="background2" presStyleLbl="node2" presStyleIdx="0" presStyleCnt="1"/>
      <dgm:spPr/>
    </dgm:pt>
    <dgm:pt modelId="{63AE4C3A-C838-4C70-A23A-ED63F6039116}" type="pres">
      <dgm:prSet presAssocID="{3727F214-9222-4E30-8EA9-D918662240B2}" presName="text2" presStyleLbl="fgAcc2" presStyleIdx="0" presStyleCnt="1" custScaleY="1253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4A00F3-6EE7-47D1-929B-A3E986227ACE}" type="pres">
      <dgm:prSet presAssocID="{3727F214-9222-4E30-8EA9-D918662240B2}" presName="hierChild3" presStyleCnt="0"/>
      <dgm:spPr/>
    </dgm:pt>
  </dgm:ptLst>
  <dgm:cxnLst>
    <dgm:cxn modelId="{DA51CB72-B816-46C0-861F-3D02531BFB6D}" srcId="{E3031979-CADD-4FA4-B97C-89EC724FA539}" destId="{3727F214-9222-4E30-8EA9-D918662240B2}" srcOrd="0" destOrd="0" parTransId="{7FE391BC-A409-4AC7-AB91-297B8FD76458}" sibTransId="{42390D82-45BB-4AA7-922E-BA4BF06B6E8D}"/>
    <dgm:cxn modelId="{4933257D-1AA7-4F15-9B93-5648C4300578}" type="presOf" srcId="{3727F214-9222-4E30-8EA9-D918662240B2}" destId="{63AE4C3A-C838-4C70-A23A-ED63F6039116}" srcOrd="0" destOrd="0" presId="urn:microsoft.com/office/officeart/2005/8/layout/hierarchy1"/>
    <dgm:cxn modelId="{3AEEF061-9D84-407B-89BF-8B5834623792}" type="presOf" srcId="{7FE391BC-A409-4AC7-AB91-297B8FD76458}" destId="{F06DC7D0-7BA1-4FA3-82B7-AEB5B53BC001}" srcOrd="0" destOrd="0" presId="urn:microsoft.com/office/officeart/2005/8/layout/hierarchy1"/>
    <dgm:cxn modelId="{23A729BA-7447-4675-B75B-8092E00D2AAD}" type="presOf" srcId="{7644A72E-E127-4854-B73B-87EC7E2478BE}" destId="{3DB5BEE1-1B94-427A-8176-F09A0D9B15AD}" srcOrd="0" destOrd="0" presId="urn:microsoft.com/office/officeart/2005/8/layout/hierarchy1"/>
    <dgm:cxn modelId="{4AAAFE0D-4379-403C-B99C-AB2230E2DE16}" srcId="{7644A72E-E127-4854-B73B-87EC7E2478BE}" destId="{E3031979-CADD-4FA4-B97C-89EC724FA539}" srcOrd="0" destOrd="0" parTransId="{589784CA-6D92-4760-ACCE-5DFD085007C6}" sibTransId="{8409F967-2D0E-462F-ACA5-F8960E54E84B}"/>
    <dgm:cxn modelId="{64BAB7A2-242E-46EF-B714-070D0B23E78E}" type="presOf" srcId="{E3031979-CADD-4FA4-B97C-89EC724FA539}" destId="{CFD6E676-5AA6-4DDB-BE0A-6854838A6151}" srcOrd="0" destOrd="0" presId="urn:microsoft.com/office/officeart/2005/8/layout/hierarchy1"/>
    <dgm:cxn modelId="{52ABF554-498C-4AEA-8FC2-D348822FB328}" type="presParOf" srcId="{3DB5BEE1-1B94-427A-8176-F09A0D9B15AD}" destId="{1D8E08F7-F297-45FB-BE61-865E634531E9}" srcOrd="0" destOrd="0" presId="urn:microsoft.com/office/officeart/2005/8/layout/hierarchy1"/>
    <dgm:cxn modelId="{AF6F9BA7-A01F-46FD-8085-C64A35D13AC3}" type="presParOf" srcId="{1D8E08F7-F297-45FB-BE61-865E634531E9}" destId="{BA53FE26-B236-427C-A63D-9A324F669CDB}" srcOrd="0" destOrd="0" presId="urn:microsoft.com/office/officeart/2005/8/layout/hierarchy1"/>
    <dgm:cxn modelId="{3D249651-63A1-45CE-951F-7AED32D4F9E8}" type="presParOf" srcId="{BA53FE26-B236-427C-A63D-9A324F669CDB}" destId="{A34732DB-BA16-4582-8775-B5464E7E6399}" srcOrd="0" destOrd="0" presId="urn:microsoft.com/office/officeart/2005/8/layout/hierarchy1"/>
    <dgm:cxn modelId="{3567E0D5-0E5E-4A86-8144-C16335874519}" type="presParOf" srcId="{BA53FE26-B236-427C-A63D-9A324F669CDB}" destId="{CFD6E676-5AA6-4DDB-BE0A-6854838A6151}" srcOrd="1" destOrd="0" presId="urn:microsoft.com/office/officeart/2005/8/layout/hierarchy1"/>
    <dgm:cxn modelId="{B54A0418-2C59-4970-85AD-DC98C07D25F9}" type="presParOf" srcId="{1D8E08F7-F297-45FB-BE61-865E634531E9}" destId="{914AD2FD-A958-4BF7-B2F8-829AEBD3DE19}" srcOrd="1" destOrd="0" presId="urn:microsoft.com/office/officeart/2005/8/layout/hierarchy1"/>
    <dgm:cxn modelId="{EB23C9A7-282F-4056-BD2E-E9ADBC66B1EE}" type="presParOf" srcId="{914AD2FD-A958-4BF7-B2F8-829AEBD3DE19}" destId="{F06DC7D0-7BA1-4FA3-82B7-AEB5B53BC001}" srcOrd="0" destOrd="0" presId="urn:microsoft.com/office/officeart/2005/8/layout/hierarchy1"/>
    <dgm:cxn modelId="{C390ED8A-FF2C-4B47-9743-4872AD8CFF54}" type="presParOf" srcId="{914AD2FD-A958-4BF7-B2F8-829AEBD3DE19}" destId="{1AFC5AD4-9A6F-45CB-A54F-815ED756EB6A}" srcOrd="1" destOrd="0" presId="urn:microsoft.com/office/officeart/2005/8/layout/hierarchy1"/>
    <dgm:cxn modelId="{79A72A12-A66C-40EF-BC81-6311E80920D6}" type="presParOf" srcId="{1AFC5AD4-9A6F-45CB-A54F-815ED756EB6A}" destId="{E1E0D6C9-F357-4C3F-81EC-F5BFC93A4B8B}" srcOrd="0" destOrd="0" presId="urn:microsoft.com/office/officeart/2005/8/layout/hierarchy1"/>
    <dgm:cxn modelId="{25897621-57DB-40AF-BA36-48812E677035}" type="presParOf" srcId="{E1E0D6C9-F357-4C3F-81EC-F5BFC93A4B8B}" destId="{C9B8FCF9-8066-4F3B-846C-A434639E97FF}" srcOrd="0" destOrd="0" presId="urn:microsoft.com/office/officeart/2005/8/layout/hierarchy1"/>
    <dgm:cxn modelId="{ED7175D7-B9C2-4AA5-949D-F97377AC3431}" type="presParOf" srcId="{E1E0D6C9-F357-4C3F-81EC-F5BFC93A4B8B}" destId="{63AE4C3A-C838-4C70-A23A-ED63F6039116}" srcOrd="1" destOrd="0" presId="urn:microsoft.com/office/officeart/2005/8/layout/hierarchy1"/>
    <dgm:cxn modelId="{B1E71A0E-973D-4B61-8E1A-B1D12E81DAF7}" type="presParOf" srcId="{1AFC5AD4-9A6F-45CB-A54F-815ED756EB6A}" destId="{854A00F3-6EE7-47D1-929B-A3E986227AC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0F4ACA-B62C-4DCE-8F8F-A52CC485B450}" type="doc">
      <dgm:prSet loTypeId="urn:microsoft.com/office/officeart/2005/8/layout/hierarchy1" loCatId="hierarchy" qsTypeId="urn:microsoft.com/office/officeart/2005/8/quickstyle/simple1#4" qsCatId="simple" csTypeId="urn:microsoft.com/office/officeart/2005/8/colors/accent1_2#7" csCatId="accent1" phldr="1"/>
      <dgm:spPr/>
      <dgm:t>
        <a:bodyPr/>
        <a:lstStyle/>
        <a:p>
          <a:endParaRPr lang="es-ES"/>
        </a:p>
      </dgm:t>
    </dgm:pt>
    <dgm:pt modelId="{771CE4B9-0945-434A-9D4A-C6F238A01D81}">
      <dgm:prSet phldrT="[Texto]" custT="1"/>
      <dgm:spPr/>
      <dgm:t>
        <a:bodyPr/>
        <a:lstStyle/>
        <a:p>
          <a:r>
            <a:rPr lang="es-ES" sz="1100" b="1" dirty="0" smtClean="0"/>
            <a:t>TROMBOSIS</a:t>
          </a:r>
        </a:p>
        <a:p>
          <a:r>
            <a:rPr lang="es-ES" sz="800" dirty="0" smtClean="0"/>
            <a:t>Existe una capa de coagulo o fibrina que obstruye la punta del catéter</a:t>
          </a:r>
          <a:endParaRPr lang="es-ES" sz="800" dirty="0"/>
        </a:p>
      </dgm:t>
    </dgm:pt>
    <dgm:pt modelId="{5EF15FAC-BF91-43FC-8C3D-96C800E2882A}" type="parTrans" cxnId="{7F5D929A-AB2F-4BD0-BBF8-A76E6E821C05}">
      <dgm:prSet/>
      <dgm:spPr/>
      <dgm:t>
        <a:bodyPr/>
        <a:lstStyle/>
        <a:p>
          <a:endParaRPr lang="es-ES"/>
        </a:p>
      </dgm:t>
    </dgm:pt>
    <dgm:pt modelId="{6046D8FB-F7E9-4838-826C-326BAB53DA18}" type="sibTrans" cxnId="{7F5D929A-AB2F-4BD0-BBF8-A76E6E821C05}">
      <dgm:prSet/>
      <dgm:spPr/>
      <dgm:t>
        <a:bodyPr/>
        <a:lstStyle/>
        <a:p>
          <a:endParaRPr lang="es-ES"/>
        </a:p>
      </dgm:t>
    </dgm:pt>
    <dgm:pt modelId="{F4072D10-91B9-4169-8C1F-2FF592CCCE9B}">
      <dgm:prSet phldrT="[Texto]" custT="1"/>
      <dgm:spPr/>
      <dgm:t>
        <a:bodyPr/>
        <a:lstStyle/>
        <a:p>
          <a:r>
            <a:rPr lang="es-ES" sz="900" b="1" dirty="0" smtClean="0"/>
            <a:t>Técnica de presión negativa</a:t>
          </a:r>
        </a:p>
        <a:p>
          <a:r>
            <a:rPr lang="es-ES" sz="900" dirty="0" smtClean="0"/>
            <a:t>1) Con suero </a:t>
          </a:r>
          <a:r>
            <a:rPr lang="es-ES" sz="900" dirty="0" err="1" smtClean="0"/>
            <a:t>fisológico</a:t>
          </a:r>
          <a:endParaRPr lang="es-ES" sz="900" dirty="0" smtClean="0"/>
        </a:p>
        <a:p>
          <a:r>
            <a:rPr lang="es-ES" sz="900" dirty="0" smtClean="0"/>
            <a:t>2) Con UROKINASA (dilución según protocolo</a:t>
          </a:r>
          <a:r>
            <a:rPr lang="es-ES" sz="1000" dirty="0" smtClean="0"/>
            <a:t>)</a:t>
          </a:r>
          <a:endParaRPr lang="es-ES" sz="1000" dirty="0"/>
        </a:p>
      </dgm:t>
    </dgm:pt>
    <dgm:pt modelId="{26C66F21-DFE4-4AFE-9355-B259CC27FA4A}" type="parTrans" cxnId="{C559492F-E342-49DF-A801-D6A2EC39B05D}">
      <dgm:prSet/>
      <dgm:spPr/>
      <dgm:t>
        <a:bodyPr/>
        <a:lstStyle/>
        <a:p>
          <a:endParaRPr lang="es-ES"/>
        </a:p>
      </dgm:t>
    </dgm:pt>
    <dgm:pt modelId="{A2CD8892-1C12-4103-B8BD-FF1880426FCA}" type="sibTrans" cxnId="{C559492F-E342-49DF-A801-D6A2EC39B05D}">
      <dgm:prSet/>
      <dgm:spPr/>
      <dgm:t>
        <a:bodyPr/>
        <a:lstStyle/>
        <a:p>
          <a:endParaRPr lang="es-ES"/>
        </a:p>
      </dgm:t>
    </dgm:pt>
    <dgm:pt modelId="{B106F290-F947-43E4-A7F8-8E64E8C2AE9F}" type="pres">
      <dgm:prSet presAssocID="{CF0F4ACA-B62C-4DCE-8F8F-A52CC485B4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26269BE-E1B3-49F5-B316-F7BB9C38EC21}" type="pres">
      <dgm:prSet presAssocID="{771CE4B9-0945-434A-9D4A-C6F238A01D81}" presName="hierRoot1" presStyleCnt="0"/>
      <dgm:spPr/>
    </dgm:pt>
    <dgm:pt modelId="{81347805-8D76-48E4-A7C8-A56A3C4DA936}" type="pres">
      <dgm:prSet presAssocID="{771CE4B9-0945-434A-9D4A-C6F238A01D81}" presName="composite" presStyleCnt="0"/>
      <dgm:spPr/>
    </dgm:pt>
    <dgm:pt modelId="{CF7A8785-17DA-4BF1-8733-C05519DD0095}" type="pres">
      <dgm:prSet presAssocID="{771CE4B9-0945-434A-9D4A-C6F238A01D81}" presName="background" presStyleLbl="node0" presStyleIdx="0" presStyleCnt="1"/>
      <dgm:spPr/>
    </dgm:pt>
    <dgm:pt modelId="{A9E86EFB-C988-4676-9563-FAF4009A70E7}" type="pres">
      <dgm:prSet presAssocID="{771CE4B9-0945-434A-9D4A-C6F238A01D81}" presName="text" presStyleLbl="fgAcc0" presStyleIdx="0" presStyleCnt="1" custScaleX="90668" custScaleY="9072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FA74E09-86B2-4485-9936-11AF84EF03E7}" type="pres">
      <dgm:prSet presAssocID="{771CE4B9-0945-434A-9D4A-C6F238A01D81}" presName="hierChild2" presStyleCnt="0"/>
      <dgm:spPr/>
    </dgm:pt>
    <dgm:pt modelId="{E04D9C14-E09D-4199-9817-73FB8D86EBF1}" type="pres">
      <dgm:prSet presAssocID="{26C66F21-DFE4-4AFE-9355-B259CC27FA4A}" presName="Name10" presStyleLbl="parChTrans1D2" presStyleIdx="0" presStyleCnt="1"/>
      <dgm:spPr/>
      <dgm:t>
        <a:bodyPr/>
        <a:lstStyle/>
        <a:p>
          <a:endParaRPr lang="es-ES"/>
        </a:p>
      </dgm:t>
    </dgm:pt>
    <dgm:pt modelId="{875BB579-CF14-495C-A03E-0AD2C21A8694}" type="pres">
      <dgm:prSet presAssocID="{F4072D10-91B9-4169-8C1F-2FF592CCCE9B}" presName="hierRoot2" presStyleCnt="0"/>
      <dgm:spPr/>
    </dgm:pt>
    <dgm:pt modelId="{D7D400F6-A36E-4E79-9A53-249C0AA77F32}" type="pres">
      <dgm:prSet presAssocID="{F4072D10-91B9-4169-8C1F-2FF592CCCE9B}" presName="composite2" presStyleCnt="0"/>
      <dgm:spPr/>
    </dgm:pt>
    <dgm:pt modelId="{52D3B387-A434-435D-9914-50F0A9D1B1E1}" type="pres">
      <dgm:prSet presAssocID="{F4072D10-91B9-4169-8C1F-2FF592CCCE9B}" presName="background2" presStyleLbl="node2" presStyleIdx="0" presStyleCnt="1"/>
      <dgm:spPr/>
    </dgm:pt>
    <dgm:pt modelId="{B2FAE61C-E445-40CE-B097-4322259BB54A}" type="pres">
      <dgm:prSet presAssocID="{F4072D10-91B9-4169-8C1F-2FF592CCCE9B}" presName="text2" presStyleLbl="fgAcc2" presStyleIdx="0" presStyleCnt="1" custScaleX="92848" custScaleY="992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3C0350-287D-463F-941A-583EA8C267D3}" type="pres">
      <dgm:prSet presAssocID="{F4072D10-91B9-4169-8C1F-2FF592CCCE9B}" presName="hierChild3" presStyleCnt="0"/>
      <dgm:spPr/>
    </dgm:pt>
  </dgm:ptLst>
  <dgm:cxnLst>
    <dgm:cxn modelId="{E0E451BC-36BB-41E0-BD36-8E9882631347}" type="presOf" srcId="{F4072D10-91B9-4169-8C1F-2FF592CCCE9B}" destId="{B2FAE61C-E445-40CE-B097-4322259BB54A}" srcOrd="0" destOrd="0" presId="urn:microsoft.com/office/officeart/2005/8/layout/hierarchy1"/>
    <dgm:cxn modelId="{798D6914-9B00-4F6F-8D7E-29BF312F863E}" type="presOf" srcId="{CF0F4ACA-B62C-4DCE-8F8F-A52CC485B450}" destId="{B106F290-F947-43E4-A7F8-8E64E8C2AE9F}" srcOrd="0" destOrd="0" presId="urn:microsoft.com/office/officeart/2005/8/layout/hierarchy1"/>
    <dgm:cxn modelId="{C559492F-E342-49DF-A801-D6A2EC39B05D}" srcId="{771CE4B9-0945-434A-9D4A-C6F238A01D81}" destId="{F4072D10-91B9-4169-8C1F-2FF592CCCE9B}" srcOrd="0" destOrd="0" parTransId="{26C66F21-DFE4-4AFE-9355-B259CC27FA4A}" sibTransId="{A2CD8892-1C12-4103-B8BD-FF1880426FCA}"/>
    <dgm:cxn modelId="{6B2703AC-527C-4028-9CB6-B18F1530FE7C}" type="presOf" srcId="{26C66F21-DFE4-4AFE-9355-B259CC27FA4A}" destId="{E04D9C14-E09D-4199-9817-73FB8D86EBF1}" srcOrd="0" destOrd="0" presId="urn:microsoft.com/office/officeart/2005/8/layout/hierarchy1"/>
    <dgm:cxn modelId="{0D59D39D-952F-40B5-9447-2537C3084144}" type="presOf" srcId="{771CE4B9-0945-434A-9D4A-C6F238A01D81}" destId="{A9E86EFB-C988-4676-9563-FAF4009A70E7}" srcOrd="0" destOrd="0" presId="urn:microsoft.com/office/officeart/2005/8/layout/hierarchy1"/>
    <dgm:cxn modelId="{7F5D929A-AB2F-4BD0-BBF8-A76E6E821C05}" srcId="{CF0F4ACA-B62C-4DCE-8F8F-A52CC485B450}" destId="{771CE4B9-0945-434A-9D4A-C6F238A01D81}" srcOrd="0" destOrd="0" parTransId="{5EF15FAC-BF91-43FC-8C3D-96C800E2882A}" sibTransId="{6046D8FB-F7E9-4838-826C-326BAB53DA18}"/>
    <dgm:cxn modelId="{8D292ED0-99BB-4034-BF0B-BDBBF49649DA}" type="presParOf" srcId="{B106F290-F947-43E4-A7F8-8E64E8C2AE9F}" destId="{826269BE-E1B3-49F5-B316-F7BB9C38EC21}" srcOrd="0" destOrd="0" presId="urn:microsoft.com/office/officeart/2005/8/layout/hierarchy1"/>
    <dgm:cxn modelId="{0DAAE9BC-D952-4EA3-9D9C-66FCCC3A9C74}" type="presParOf" srcId="{826269BE-E1B3-49F5-B316-F7BB9C38EC21}" destId="{81347805-8D76-48E4-A7C8-A56A3C4DA936}" srcOrd="0" destOrd="0" presId="urn:microsoft.com/office/officeart/2005/8/layout/hierarchy1"/>
    <dgm:cxn modelId="{6888FFD4-BFA7-4A55-961B-F3D306DF03C4}" type="presParOf" srcId="{81347805-8D76-48E4-A7C8-A56A3C4DA936}" destId="{CF7A8785-17DA-4BF1-8733-C05519DD0095}" srcOrd="0" destOrd="0" presId="urn:microsoft.com/office/officeart/2005/8/layout/hierarchy1"/>
    <dgm:cxn modelId="{7DCF63CE-89C2-4387-B0D2-E4DDD895FC41}" type="presParOf" srcId="{81347805-8D76-48E4-A7C8-A56A3C4DA936}" destId="{A9E86EFB-C988-4676-9563-FAF4009A70E7}" srcOrd="1" destOrd="0" presId="urn:microsoft.com/office/officeart/2005/8/layout/hierarchy1"/>
    <dgm:cxn modelId="{116C31F0-DB7E-4C74-A85E-DD928E7EEEF5}" type="presParOf" srcId="{826269BE-E1B3-49F5-B316-F7BB9C38EC21}" destId="{2FA74E09-86B2-4485-9936-11AF84EF03E7}" srcOrd="1" destOrd="0" presId="urn:microsoft.com/office/officeart/2005/8/layout/hierarchy1"/>
    <dgm:cxn modelId="{25BAD470-9919-4B26-850D-5DFEE55F7DCE}" type="presParOf" srcId="{2FA74E09-86B2-4485-9936-11AF84EF03E7}" destId="{E04D9C14-E09D-4199-9817-73FB8D86EBF1}" srcOrd="0" destOrd="0" presId="urn:microsoft.com/office/officeart/2005/8/layout/hierarchy1"/>
    <dgm:cxn modelId="{4CE0F704-DE32-42A4-8382-03B62AD46AF1}" type="presParOf" srcId="{2FA74E09-86B2-4485-9936-11AF84EF03E7}" destId="{875BB579-CF14-495C-A03E-0AD2C21A8694}" srcOrd="1" destOrd="0" presId="urn:microsoft.com/office/officeart/2005/8/layout/hierarchy1"/>
    <dgm:cxn modelId="{9721713B-9CE3-4C8E-9CCC-265D150E8E36}" type="presParOf" srcId="{875BB579-CF14-495C-A03E-0AD2C21A8694}" destId="{D7D400F6-A36E-4E79-9A53-249C0AA77F32}" srcOrd="0" destOrd="0" presId="urn:microsoft.com/office/officeart/2005/8/layout/hierarchy1"/>
    <dgm:cxn modelId="{9CE91CFF-2378-4F53-969E-5B37C5802C2D}" type="presParOf" srcId="{D7D400F6-A36E-4E79-9A53-249C0AA77F32}" destId="{52D3B387-A434-435D-9914-50F0A9D1B1E1}" srcOrd="0" destOrd="0" presId="urn:microsoft.com/office/officeart/2005/8/layout/hierarchy1"/>
    <dgm:cxn modelId="{19955E21-CCAF-44A4-8294-D872492F86D4}" type="presParOf" srcId="{D7D400F6-A36E-4E79-9A53-249C0AA77F32}" destId="{B2FAE61C-E445-40CE-B097-4322259BB54A}" srcOrd="1" destOrd="0" presId="urn:microsoft.com/office/officeart/2005/8/layout/hierarchy1"/>
    <dgm:cxn modelId="{C36CFE66-AB79-4317-92F7-93BB3435E448}" type="presParOf" srcId="{875BB579-CF14-495C-A03E-0AD2C21A8694}" destId="{C13C0350-287D-463F-941A-583EA8C267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E61D5A-C7C0-7946-A26B-DE2C56A3956B}" type="doc">
      <dgm:prSet loTypeId="urn:microsoft.com/office/officeart/2005/8/layout/cycle8" loCatId="" qsTypeId="urn:microsoft.com/office/officeart/2005/8/quickstyle/simple4" qsCatId="simple" csTypeId="urn:microsoft.com/office/officeart/2005/8/colors/accent1_2#8" csCatId="accent1" phldr="1"/>
      <dgm:spPr/>
    </dgm:pt>
    <dgm:pt modelId="{70BF2E8D-3E4B-2145-BDEB-F4F58AD40649}">
      <dgm:prSet phldrT="[Texto]" custT="1"/>
      <dgm:spPr/>
      <dgm:t>
        <a:bodyPr/>
        <a:lstStyle/>
        <a:p>
          <a:r>
            <a:rPr lang="es-ES" sz="1100" dirty="0" smtClean="0">
              <a:solidFill>
                <a:schemeClr val="tx1"/>
              </a:solidFill>
            </a:rPr>
            <a:t>CUIDADOS</a:t>
          </a:r>
        </a:p>
        <a:p>
          <a:r>
            <a:rPr lang="es-ES" sz="1100" dirty="0" smtClean="0">
              <a:solidFill>
                <a:schemeClr val="tx1"/>
              </a:solidFill>
            </a:rPr>
            <a:t>EXTRALUMINALES</a:t>
          </a:r>
          <a:endParaRPr lang="es-ES" sz="1100" dirty="0">
            <a:solidFill>
              <a:schemeClr val="tx1"/>
            </a:solidFill>
          </a:endParaRPr>
        </a:p>
      </dgm:t>
    </dgm:pt>
    <dgm:pt modelId="{62CBB685-8293-874C-8350-807A31799873}" type="parTrans" cxnId="{F472F227-A052-8A41-9DC5-FA01078AA403}">
      <dgm:prSet/>
      <dgm:spPr/>
      <dgm:t>
        <a:bodyPr/>
        <a:lstStyle/>
        <a:p>
          <a:endParaRPr lang="es-ES"/>
        </a:p>
      </dgm:t>
    </dgm:pt>
    <dgm:pt modelId="{D92CF6A6-3128-AE4D-B686-A15BB6782389}" type="sibTrans" cxnId="{F472F227-A052-8A41-9DC5-FA01078AA403}">
      <dgm:prSet/>
      <dgm:spPr/>
      <dgm:t>
        <a:bodyPr/>
        <a:lstStyle/>
        <a:p>
          <a:endParaRPr lang="es-ES"/>
        </a:p>
      </dgm:t>
    </dgm:pt>
    <dgm:pt modelId="{21FA973A-E7AA-0F47-BDCF-B34834D1F444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CUIDADOS HEMODINAMICOS</a:t>
          </a:r>
          <a:endParaRPr lang="es-ES" sz="1400" dirty="0">
            <a:solidFill>
              <a:schemeClr val="tx1"/>
            </a:solidFill>
          </a:endParaRPr>
        </a:p>
      </dgm:t>
    </dgm:pt>
    <dgm:pt modelId="{20173A46-4C53-5D4F-92A4-A731933703DC}" type="parTrans" cxnId="{0975DCB8-FE3E-F346-B0B8-3FEAC5DAB7F9}">
      <dgm:prSet/>
      <dgm:spPr/>
      <dgm:t>
        <a:bodyPr/>
        <a:lstStyle/>
        <a:p>
          <a:endParaRPr lang="es-ES"/>
        </a:p>
      </dgm:t>
    </dgm:pt>
    <dgm:pt modelId="{F1035486-CDB6-9A49-AC79-09FDCF6A3F90}" type="sibTrans" cxnId="{0975DCB8-FE3E-F346-B0B8-3FEAC5DAB7F9}">
      <dgm:prSet/>
      <dgm:spPr/>
      <dgm:t>
        <a:bodyPr/>
        <a:lstStyle/>
        <a:p>
          <a:endParaRPr lang="es-ES"/>
        </a:p>
      </dgm:t>
    </dgm:pt>
    <dgm:pt modelId="{D7B79A24-AFD8-F54C-BDA5-EA359DA93457}">
      <dgm:prSet phldrT="[Texto]" custT="1"/>
      <dgm:spPr/>
      <dgm:t>
        <a:bodyPr/>
        <a:lstStyle/>
        <a:p>
          <a:r>
            <a:rPr lang="es-ES" sz="1100" b="0" dirty="0" smtClean="0">
              <a:solidFill>
                <a:schemeClr val="tx1"/>
              </a:solidFill>
            </a:rPr>
            <a:t>CUIDADOS INTRALUMINALES</a:t>
          </a:r>
          <a:endParaRPr lang="es-ES" sz="1100" b="0" dirty="0">
            <a:solidFill>
              <a:schemeClr val="tx1"/>
            </a:solidFill>
          </a:endParaRPr>
        </a:p>
      </dgm:t>
    </dgm:pt>
    <dgm:pt modelId="{57BE0DCB-3820-824D-96F7-37641F75B9D5}" type="parTrans" cxnId="{9CB5D5B0-3922-D341-A6A0-864BDCD0D47C}">
      <dgm:prSet/>
      <dgm:spPr/>
      <dgm:t>
        <a:bodyPr/>
        <a:lstStyle/>
        <a:p>
          <a:endParaRPr lang="es-ES"/>
        </a:p>
      </dgm:t>
    </dgm:pt>
    <dgm:pt modelId="{5663F73F-FD85-F743-9C86-F0AA2A084332}" type="sibTrans" cxnId="{9CB5D5B0-3922-D341-A6A0-864BDCD0D47C}">
      <dgm:prSet/>
      <dgm:spPr/>
      <dgm:t>
        <a:bodyPr/>
        <a:lstStyle/>
        <a:p>
          <a:endParaRPr lang="es-ES"/>
        </a:p>
      </dgm:t>
    </dgm:pt>
    <dgm:pt modelId="{9BDDAAAB-CF1F-9C41-938F-B008712FF4CD}" type="pres">
      <dgm:prSet presAssocID="{D3E61D5A-C7C0-7946-A26B-DE2C56A3956B}" presName="compositeShape" presStyleCnt="0">
        <dgm:presLayoutVars>
          <dgm:chMax val="7"/>
          <dgm:dir/>
          <dgm:resizeHandles val="exact"/>
        </dgm:presLayoutVars>
      </dgm:prSet>
      <dgm:spPr/>
    </dgm:pt>
    <dgm:pt modelId="{87BDCED0-25FC-034E-9ADC-364EA33583A0}" type="pres">
      <dgm:prSet presAssocID="{D3E61D5A-C7C0-7946-A26B-DE2C56A3956B}" presName="wedge1" presStyleLbl="node1" presStyleIdx="0" presStyleCnt="3"/>
      <dgm:spPr/>
      <dgm:t>
        <a:bodyPr/>
        <a:lstStyle/>
        <a:p>
          <a:endParaRPr lang="es-ES"/>
        </a:p>
      </dgm:t>
    </dgm:pt>
    <dgm:pt modelId="{666617E3-CE35-7049-B2D4-C2EC654F658C}" type="pres">
      <dgm:prSet presAssocID="{D3E61D5A-C7C0-7946-A26B-DE2C56A3956B}" presName="dummy1a" presStyleCnt="0"/>
      <dgm:spPr/>
    </dgm:pt>
    <dgm:pt modelId="{0D202571-62DA-0F4F-81D5-EF8421E64619}" type="pres">
      <dgm:prSet presAssocID="{D3E61D5A-C7C0-7946-A26B-DE2C56A3956B}" presName="dummy1b" presStyleCnt="0"/>
      <dgm:spPr/>
    </dgm:pt>
    <dgm:pt modelId="{28F45429-4C52-8649-89D8-73FF240A62D1}" type="pres">
      <dgm:prSet presAssocID="{D3E61D5A-C7C0-7946-A26B-DE2C56A3956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06C034-6824-584F-BA96-D973EE682E1A}" type="pres">
      <dgm:prSet presAssocID="{D3E61D5A-C7C0-7946-A26B-DE2C56A3956B}" presName="wedge2" presStyleLbl="node1" presStyleIdx="1" presStyleCnt="3"/>
      <dgm:spPr/>
      <dgm:t>
        <a:bodyPr/>
        <a:lstStyle/>
        <a:p>
          <a:endParaRPr lang="es-ES"/>
        </a:p>
      </dgm:t>
    </dgm:pt>
    <dgm:pt modelId="{B1D204A1-CE60-9046-9A68-6CD188687DBA}" type="pres">
      <dgm:prSet presAssocID="{D3E61D5A-C7C0-7946-A26B-DE2C56A3956B}" presName="dummy2a" presStyleCnt="0"/>
      <dgm:spPr/>
    </dgm:pt>
    <dgm:pt modelId="{71CB5716-3E94-C847-9A9E-C6716213D7FA}" type="pres">
      <dgm:prSet presAssocID="{D3E61D5A-C7C0-7946-A26B-DE2C56A3956B}" presName="dummy2b" presStyleCnt="0"/>
      <dgm:spPr/>
    </dgm:pt>
    <dgm:pt modelId="{1020EC86-4351-9046-A372-0C39BDF5008C}" type="pres">
      <dgm:prSet presAssocID="{D3E61D5A-C7C0-7946-A26B-DE2C56A3956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B240EB-6BBC-2343-91A8-97C1FD06D4A2}" type="pres">
      <dgm:prSet presAssocID="{D3E61D5A-C7C0-7946-A26B-DE2C56A3956B}" presName="wedge3" presStyleLbl="node1" presStyleIdx="2" presStyleCnt="3"/>
      <dgm:spPr/>
      <dgm:t>
        <a:bodyPr/>
        <a:lstStyle/>
        <a:p>
          <a:endParaRPr lang="es-ES"/>
        </a:p>
      </dgm:t>
    </dgm:pt>
    <dgm:pt modelId="{8BCA2D49-D55F-5345-ABDB-EF79C5B3E4D6}" type="pres">
      <dgm:prSet presAssocID="{D3E61D5A-C7C0-7946-A26B-DE2C56A3956B}" presName="dummy3a" presStyleCnt="0"/>
      <dgm:spPr/>
    </dgm:pt>
    <dgm:pt modelId="{AA10643C-0B28-DD49-A971-1DB9CD8536A9}" type="pres">
      <dgm:prSet presAssocID="{D3E61D5A-C7C0-7946-A26B-DE2C56A3956B}" presName="dummy3b" presStyleCnt="0"/>
      <dgm:spPr/>
    </dgm:pt>
    <dgm:pt modelId="{4337667C-244E-B740-AD21-AC498128ACA5}" type="pres">
      <dgm:prSet presAssocID="{D3E61D5A-C7C0-7946-A26B-DE2C56A3956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FBC3AC-9203-DF47-80F9-BB08DF0D108D}" type="pres">
      <dgm:prSet presAssocID="{D92CF6A6-3128-AE4D-B686-A15BB6782389}" presName="arrowWedge1" presStyleLbl="fgSibTrans2D1" presStyleIdx="0" presStyleCnt="3" custScaleX="99802"/>
      <dgm:spPr/>
    </dgm:pt>
    <dgm:pt modelId="{EDB58298-3C48-7745-A531-72579203FB7A}" type="pres">
      <dgm:prSet presAssocID="{F1035486-CDB6-9A49-AC79-09FDCF6A3F90}" presName="arrowWedge2" presStyleLbl="fgSibTrans2D1" presStyleIdx="1" presStyleCnt="3"/>
      <dgm:spPr/>
    </dgm:pt>
    <dgm:pt modelId="{55BD1F18-5702-5047-9C85-9255E7897C53}" type="pres">
      <dgm:prSet presAssocID="{5663F73F-FD85-F743-9C86-F0AA2A084332}" presName="arrowWedge3" presStyleLbl="fgSibTrans2D1" presStyleIdx="2" presStyleCnt="3"/>
      <dgm:spPr/>
    </dgm:pt>
  </dgm:ptLst>
  <dgm:cxnLst>
    <dgm:cxn modelId="{9CB5D5B0-3922-D341-A6A0-864BDCD0D47C}" srcId="{D3E61D5A-C7C0-7946-A26B-DE2C56A3956B}" destId="{D7B79A24-AFD8-F54C-BDA5-EA359DA93457}" srcOrd="2" destOrd="0" parTransId="{57BE0DCB-3820-824D-96F7-37641F75B9D5}" sibTransId="{5663F73F-FD85-F743-9C86-F0AA2A084332}"/>
    <dgm:cxn modelId="{F6AD6A9C-BF07-534F-A923-E4D88C8BAD3F}" type="presOf" srcId="{D3E61D5A-C7C0-7946-A26B-DE2C56A3956B}" destId="{9BDDAAAB-CF1F-9C41-938F-B008712FF4CD}" srcOrd="0" destOrd="0" presId="urn:microsoft.com/office/officeart/2005/8/layout/cycle8"/>
    <dgm:cxn modelId="{0975DCB8-FE3E-F346-B0B8-3FEAC5DAB7F9}" srcId="{D3E61D5A-C7C0-7946-A26B-DE2C56A3956B}" destId="{21FA973A-E7AA-0F47-BDCF-B34834D1F444}" srcOrd="1" destOrd="0" parTransId="{20173A46-4C53-5D4F-92A4-A731933703DC}" sibTransId="{F1035486-CDB6-9A49-AC79-09FDCF6A3F90}"/>
    <dgm:cxn modelId="{BEA1AC4B-6823-9449-B4E1-2642AC7C0C79}" type="presOf" srcId="{21FA973A-E7AA-0F47-BDCF-B34834D1F444}" destId="{1020EC86-4351-9046-A372-0C39BDF5008C}" srcOrd="1" destOrd="0" presId="urn:microsoft.com/office/officeart/2005/8/layout/cycle8"/>
    <dgm:cxn modelId="{C713E613-7931-494C-A280-02CE3E5D210E}" type="presOf" srcId="{70BF2E8D-3E4B-2145-BDEB-F4F58AD40649}" destId="{28F45429-4C52-8649-89D8-73FF240A62D1}" srcOrd="1" destOrd="0" presId="urn:microsoft.com/office/officeart/2005/8/layout/cycle8"/>
    <dgm:cxn modelId="{4EF66A59-8CEC-F84B-A5FE-9F5E25115BF6}" type="presOf" srcId="{D7B79A24-AFD8-F54C-BDA5-EA359DA93457}" destId="{72B240EB-6BBC-2343-91A8-97C1FD06D4A2}" srcOrd="0" destOrd="0" presId="urn:microsoft.com/office/officeart/2005/8/layout/cycle8"/>
    <dgm:cxn modelId="{8910F0AA-2BFE-BB4C-80DB-84C8C92DDEC3}" type="presOf" srcId="{D7B79A24-AFD8-F54C-BDA5-EA359DA93457}" destId="{4337667C-244E-B740-AD21-AC498128ACA5}" srcOrd="1" destOrd="0" presId="urn:microsoft.com/office/officeart/2005/8/layout/cycle8"/>
    <dgm:cxn modelId="{BD28DCED-C787-4846-9866-6035F249CC59}" type="presOf" srcId="{21FA973A-E7AA-0F47-BDCF-B34834D1F444}" destId="{6D06C034-6824-584F-BA96-D973EE682E1A}" srcOrd="0" destOrd="0" presId="urn:microsoft.com/office/officeart/2005/8/layout/cycle8"/>
    <dgm:cxn modelId="{F472F227-A052-8A41-9DC5-FA01078AA403}" srcId="{D3E61D5A-C7C0-7946-A26B-DE2C56A3956B}" destId="{70BF2E8D-3E4B-2145-BDEB-F4F58AD40649}" srcOrd="0" destOrd="0" parTransId="{62CBB685-8293-874C-8350-807A31799873}" sibTransId="{D92CF6A6-3128-AE4D-B686-A15BB6782389}"/>
    <dgm:cxn modelId="{2401D844-C2E2-2D40-8EAC-BB4B4E925F83}" type="presOf" srcId="{70BF2E8D-3E4B-2145-BDEB-F4F58AD40649}" destId="{87BDCED0-25FC-034E-9ADC-364EA33583A0}" srcOrd="0" destOrd="0" presId="urn:microsoft.com/office/officeart/2005/8/layout/cycle8"/>
    <dgm:cxn modelId="{642EC229-63B7-3240-9A4B-8457462A3D94}" type="presParOf" srcId="{9BDDAAAB-CF1F-9C41-938F-B008712FF4CD}" destId="{87BDCED0-25FC-034E-9ADC-364EA33583A0}" srcOrd="0" destOrd="0" presId="urn:microsoft.com/office/officeart/2005/8/layout/cycle8"/>
    <dgm:cxn modelId="{C462CAEC-D20B-6D4D-BCD8-D3753DC3D8CD}" type="presParOf" srcId="{9BDDAAAB-CF1F-9C41-938F-B008712FF4CD}" destId="{666617E3-CE35-7049-B2D4-C2EC654F658C}" srcOrd="1" destOrd="0" presId="urn:microsoft.com/office/officeart/2005/8/layout/cycle8"/>
    <dgm:cxn modelId="{24DD5F37-287D-364E-9232-C5049000FC5F}" type="presParOf" srcId="{9BDDAAAB-CF1F-9C41-938F-B008712FF4CD}" destId="{0D202571-62DA-0F4F-81D5-EF8421E64619}" srcOrd="2" destOrd="0" presId="urn:microsoft.com/office/officeart/2005/8/layout/cycle8"/>
    <dgm:cxn modelId="{915DB3F9-E436-9549-9526-F4FE3B1C7DA8}" type="presParOf" srcId="{9BDDAAAB-CF1F-9C41-938F-B008712FF4CD}" destId="{28F45429-4C52-8649-89D8-73FF240A62D1}" srcOrd="3" destOrd="0" presId="urn:microsoft.com/office/officeart/2005/8/layout/cycle8"/>
    <dgm:cxn modelId="{376C2DEF-BA09-3C40-A90C-0140F264AE54}" type="presParOf" srcId="{9BDDAAAB-CF1F-9C41-938F-B008712FF4CD}" destId="{6D06C034-6824-584F-BA96-D973EE682E1A}" srcOrd="4" destOrd="0" presId="urn:microsoft.com/office/officeart/2005/8/layout/cycle8"/>
    <dgm:cxn modelId="{464BB02C-A27F-6441-B550-9FFBE77E98F3}" type="presParOf" srcId="{9BDDAAAB-CF1F-9C41-938F-B008712FF4CD}" destId="{B1D204A1-CE60-9046-9A68-6CD188687DBA}" srcOrd="5" destOrd="0" presId="urn:microsoft.com/office/officeart/2005/8/layout/cycle8"/>
    <dgm:cxn modelId="{2CE0EA34-143C-B84A-8D3B-5D4F7F9B58BD}" type="presParOf" srcId="{9BDDAAAB-CF1F-9C41-938F-B008712FF4CD}" destId="{71CB5716-3E94-C847-9A9E-C6716213D7FA}" srcOrd="6" destOrd="0" presId="urn:microsoft.com/office/officeart/2005/8/layout/cycle8"/>
    <dgm:cxn modelId="{A0D006E3-A153-E748-8232-3D5B0A5834EF}" type="presParOf" srcId="{9BDDAAAB-CF1F-9C41-938F-B008712FF4CD}" destId="{1020EC86-4351-9046-A372-0C39BDF5008C}" srcOrd="7" destOrd="0" presId="urn:microsoft.com/office/officeart/2005/8/layout/cycle8"/>
    <dgm:cxn modelId="{FEEBE21C-00EA-7C44-8EDB-A395AC8E4906}" type="presParOf" srcId="{9BDDAAAB-CF1F-9C41-938F-B008712FF4CD}" destId="{72B240EB-6BBC-2343-91A8-97C1FD06D4A2}" srcOrd="8" destOrd="0" presId="urn:microsoft.com/office/officeart/2005/8/layout/cycle8"/>
    <dgm:cxn modelId="{1F6B28AB-E35E-AB4C-8E88-3A0A3B72C81F}" type="presParOf" srcId="{9BDDAAAB-CF1F-9C41-938F-B008712FF4CD}" destId="{8BCA2D49-D55F-5345-ABDB-EF79C5B3E4D6}" srcOrd="9" destOrd="0" presId="urn:microsoft.com/office/officeart/2005/8/layout/cycle8"/>
    <dgm:cxn modelId="{A4A30CA3-F415-B141-80EE-D9F7E797BC0D}" type="presParOf" srcId="{9BDDAAAB-CF1F-9C41-938F-B008712FF4CD}" destId="{AA10643C-0B28-DD49-A971-1DB9CD8536A9}" srcOrd="10" destOrd="0" presId="urn:microsoft.com/office/officeart/2005/8/layout/cycle8"/>
    <dgm:cxn modelId="{54CD0A48-75F6-A743-B9C4-529265477B3B}" type="presParOf" srcId="{9BDDAAAB-CF1F-9C41-938F-B008712FF4CD}" destId="{4337667C-244E-B740-AD21-AC498128ACA5}" srcOrd="11" destOrd="0" presId="urn:microsoft.com/office/officeart/2005/8/layout/cycle8"/>
    <dgm:cxn modelId="{5164BC8B-CD10-BA46-8D6F-165CF4F8CACA}" type="presParOf" srcId="{9BDDAAAB-CF1F-9C41-938F-B008712FF4CD}" destId="{C2FBC3AC-9203-DF47-80F9-BB08DF0D108D}" srcOrd="12" destOrd="0" presId="urn:microsoft.com/office/officeart/2005/8/layout/cycle8"/>
    <dgm:cxn modelId="{F0E38A18-FCED-BA46-B060-CDC46B4E5357}" type="presParOf" srcId="{9BDDAAAB-CF1F-9C41-938F-B008712FF4CD}" destId="{EDB58298-3C48-7745-A531-72579203FB7A}" srcOrd="13" destOrd="0" presId="urn:microsoft.com/office/officeart/2005/8/layout/cycle8"/>
    <dgm:cxn modelId="{1CC1B64E-9C00-E641-9D10-A94E35AE8B53}" type="presParOf" srcId="{9BDDAAAB-CF1F-9C41-938F-B008712FF4CD}" destId="{55BD1F18-5702-5047-9C85-9255E7897C5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055B6-BFD1-0843-86D3-4D67E35DA9F4}">
      <dsp:nvSpPr>
        <dsp:cNvPr id="0" name=""/>
        <dsp:cNvSpPr/>
      </dsp:nvSpPr>
      <dsp:spPr>
        <a:xfrm>
          <a:off x="2025235" y="0"/>
          <a:ext cx="3357863" cy="1057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RIESGO de OBSTRUCCIÓN</a:t>
          </a:r>
          <a:endParaRPr lang="es-ES_tradnl" sz="1800" u="sng" kern="1200" dirty="0"/>
        </a:p>
      </dsp:txBody>
      <dsp:txXfrm>
        <a:off x="2056211" y="30976"/>
        <a:ext cx="3295911" cy="995642"/>
      </dsp:txXfrm>
    </dsp:sp>
    <dsp:sp modelId="{18E66166-B5F2-914C-8F79-08E3DCE97088}">
      <dsp:nvSpPr>
        <dsp:cNvPr id="0" name=""/>
        <dsp:cNvSpPr/>
      </dsp:nvSpPr>
      <dsp:spPr>
        <a:xfrm rot="5409923">
          <a:off x="3526915" y="1078291"/>
          <a:ext cx="336788" cy="475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 rot="-5400000">
        <a:off x="3552680" y="1147855"/>
        <a:ext cx="285551" cy="235752"/>
      </dsp:txXfrm>
    </dsp:sp>
    <dsp:sp modelId="{C8441CAB-E69B-E641-9091-B4CE66726E97}">
      <dsp:nvSpPr>
        <dsp:cNvPr id="0" name=""/>
        <dsp:cNvSpPr/>
      </dsp:nvSpPr>
      <dsp:spPr>
        <a:xfrm>
          <a:off x="2016370" y="3071181"/>
          <a:ext cx="3357863" cy="1057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PROTOCOLO DE PREVENCIÓN y ACTUACIÓN ante una obstrucción</a:t>
          </a:r>
          <a:endParaRPr lang="es-ES_tradnl" sz="1800" kern="1200" dirty="0"/>
        </a:p>
      </dsp:txBody>
      <dsp:txXfrm>
        <a:off x="2047346" y="3102157"/>
        <a:ext cx="3295911" cy="995642"/>
      </dsp:txXfrm>
    </dsp:sp>
    <dsp:sp modelId="{3A5AEE7A-6228-5B47-926D-066751D68DE7}">
      <dsp:nvSpPr>
        <dsp:cNvPr id="0" name=""/>
        <dsp:cNvSpPr/>
      </dsp:nvSpPr>
      <dsp:spPr>
        <a:xfrm rot="5400000">
          <a:off x="3542496" y="2604406"/>
          <a:ext cx="305618" cy="475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5400000">
        <a:off x="3552530" y="2689556"/>
        <a:ext cx="285551" cy="213933"/>
      </dsp:txXfrm>
    </dsp:sp>
    <dsp:sp modelId="{63427D54-B97C-FB4A-AF83-BC1771E2D447}">
      <dsp:nvSpPr>
        <dsp:cNvPr id="0" name=""/>
        <dsp:cNvSpPr/>
      </dsp:nvSpPr>
      <dsp:spPr>
        <a:xfrm>
          <a:off x="2016370" y="1557059"/>
          <a:ext cx="3357863" cy="1057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Identificar y actuar sobre los factores de riesgo de forma correcta</a:t>
          </a:r>
          <a:endParaRPr lang="es-ES_tradnl" sz="1800" kern="1200" dirty="0"/>
        </a:p>
      </dsp:txBody>
      <dsp:txXfrm>
        <a:off x="2047346" y="1588035"/>
        <a:ext cx="3295911" cy="995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56C92-AEBA-2547-8AC5-D24DB3EB9902}">
      <dsp:nvSpPr>
        <dsp:cNvPr id="0" name=""/>
        <dsp:cNvSpPr/>
      </dsp:nvSpPr>
      <dsp:spPr>
        <a:xfrm>
          <a:off x="4138242" y="2776750"/>
          <a:ext cx="3249525" cy="51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293"/>
              </a:lnTo>
              <a:lnTo>
                <a:pt x="3249525" y="351293"/>
              </a:lnTo>
              <a:lnTo>
                <a:pt x="3249525" y="5154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67EA3-8D7F-D046-A137-A5F8C41D6094}">
      <dsp:nvSpPr>
        <dsp:cNvPr id="0" name=""/>
        <dsp:cNvSpPr/>
      </dsp:nvSpPr>
      <dsp:spPr>
        <a:xfrm>
          <a:off x="4138242" y="2776750"/>
          <a:ext cx="1083175" cy="51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293"/>
              </a:lnTo>
              <a:lnTo>
                <a:pt x="1083175" y="351293"/>
              </a:lnTo>
              <a:lnTo>
                <a:pt x="1083175" y="5154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58052-3B34-F844-8902-CB5597518CA2}">
      <dsp:nvSpPr>
        <dsp:cNvPr id="0" name=""/>
        <dsp:cNvSpPr/>
      </dsp:nvSpPr>
      <dsp:spPr>
        <a:xfrm>
          <a:off x="3055066" y="2776750"/>
          <a:ext cx="1083175" cy="515492"/>
        </a:xfrm>
        <a:custGeom>
          <a:avLst/>
          <a:gdLst/>
          <a:ahLst/>
          <a:cxnLst/>
          <a:rect l="0" t="0" r="0" b="0"/>
          <a:pathLst>
            <a:path>
              <a:moveTo>
                <a:pt x="1083175" y="0"/>
              </a:moveTo>
              <a:lnTo>
                <a:pt x="1083175" y="351293"/>
              </a:lnTo>
              <a:lnTo>
                <a:pt x="0" y="351293"/>
              </a:lnTo>
              <a:lnTo>
                <a:pt x="0" y="5154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B17B3-A75F-8340-97F7-E7389F32B67D}">
      <dsp:nvSpPr>
        <dsp:cNvPr id="0" name=""/>
        <dsp:cNvSpPr/>
      </dsp:nvSpPr>
      <dsp:spPr>
        <a:xfrm>
          <a:off x="888716" y="2776750"/>
          <a:ext cx="3249525" cy="515492"/>
        </a:xfrm>
        <a:custGeom>
          <a:avLst/>
          <a:gdLst/>
          <a:ahLst/>
          <a:cxnLst/>
          <a:rect l="0" t="0" r="0" b="0"/>
          <a:pathLst>
            <a:path>
              <a:moveTo>
                <a:pt x="3249525" y="0"/>
              </a:moveTo>
              <a:lnTo>
                <a:pt x="3249525" y="351293"/>
              </a:lnTo>
              <a:lnTo>
                <a:pt x="0" y="351293"/>
              </a:lnTo>
              <a:lnTo>
                <a:pt x="0" y="5154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A4CE6-AB71-5C49-9FC8-C5C8044D1CD9}">
      <dsp:nvSpPr>
        <dsp:cNvPr id="0" name=""/>
        <dsp:cNvSpPr/>
      </dsp:nvSpPr>
      <dsp:spPr>
        <a:xfrm>
          <a:off x="3252007" y="1651232"/>
          <a:ext cx="1772468" cy="1125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0601D-6E44-7746-86CC-AAB437C5146F}">
      <dsp:nvSpPr>
        <dsp:cNvPr id="0" name=""/>
        <dsp:cNvSpPr/>
      </dsp:nvSpPr>
      <dsp:spPr>
        <a:xfrm>
          <a:off x="3448948" y="1838326"/>
          <a:ext cx="1772468" cy="112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Tipos de obstrucción de CVC</a:t>
          </a:r>
          <a:endParaRPr lang="es-ES" sz="1800" kern="1200" dirty="0"/>
        </a:p>
      </dsp:txBody>
      <dsp:txXfrm>
        <a:off x="3481913" y="1871291"/>
        <a:ext cx="1706538" cy="1059587"/>
      </dsp:txXfrm>
    </dsp:sp>
    <dsp:sp modelId="{C4B01240-72AC-024E-B90F-50DD31745DC7}">
      <dsp:nvSpPr>
        <dsp:cNvPr id="0" name=""/>
        <dsp:cNvSpPr/>
      </dsp:nvSpPr>
      <dsp:spPr>
        <a:xfrm>
          <a:off x="2482" y="3292243"/>
          <a:ext cx="1772468" cy="1125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AAEEF-BBC0-0D44-B701-7CCB0CEFCA44}">
      <dsp:nvSpPr>
        <dsp:cNvPr id="0" name=""/>
        <dsp:cNvSpPr/>
      </dsp:nvSpPr>
      <dsp:spPr>
        <a:xfrm>
          <a:off x="199423" y="3479336"/>
          <a:ext cx="1772468" cy="112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Mecánicas</a:t>
          </a:r>
          <a:endParaRPr lang="es-ES" sz="1800" kern="1200" dirty="0"/>
        </a:p>
      </dsp:txBody>
      <dsp:txXfrm>
        <a:off x="232388" y="3512301"/>
        <a:ext cx="1706538" cy="1059587"/>
      </dsp:txXfrm>
    </dsp:sp>
    <dsp:sp modelId="{AE3CD778-DDCE-594A-AE2B-23E9B0858C79}">
      <dsp:nvSpPr>
        <dsp:cNvPr id="0" name=""/>
        <dsp:cNvSpPr/>
      </dsp:nvSpPr>
      <dsp:spPr>
        <a:xfrm>
          <a:off x="2168832" y="3292243"/>
          <a:ext cx="1772468" cy="1125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C286F-0516-A94F-BB5F-879FC58D1747}">
      <dsp:nvSpPr>
        <dsp:cNvPr id="0" name=""/>
        <dsp:cNvSpPr/>
      </dsp:nvSpPr>
      <dsp:spPr>
        <a:xfrm>
          <a:off x="2365773" y="3479336"/>
          <a:ext cx="1772468" cy="112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Administración de fármacos</a:t>
          </a:r>
          <a:endParaRPr lang="es-ES" sz="1800" kern="1200" dirty="0"/>
        </a:p>
      </dsp:txBody>
      <dsp:txXfrm>
        <a:off x="2398738" y="3512301"/>
        <a:ext cx="1706538" cy="1059587"/>
      </dsp:txXfrm>
    </dsp:sp>
    <dsp:sp modelId="{9BCBF3A0-BD4E-C146-8FAF-75612C2BCE47}">
      <dsp:nvSpPr>
        <dsp:cNvPr id="0" name=""/>
        <dsp:cNvSpPr/>
      </dsp:nvSpPr>
      <dsp:spPr>
        <a:xfrm>
          <a:off x="4335182" y="3292243"/>
          <a:ext cx="1772468" cy="1125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97A7F-027B-E441-AB91-C76651A80464}">
      <dsp:nvSpPr>
        <dsp:cNvPr id="0" name=""/>
        <dsp:cNvSpPr/>
      </dsp:nvSpPr>
      <dsp:spPr>
        <a:xfrm>
          <a:off x="4532123" y="3479336"/>
          <a:ext cx="1772468" cy="112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Migración de la punta del catéter</a:t>
          </a:r>
          <a:endParaRPr lang="es-ES" sz="1800" kern="1200" dirty="0"/>
        </a:p>
      </dsp:txBody>
      <dsp:txXfrm>
        <a:off x="4565088" y="3512301"/>
        <a:ext cx="1706538" cy="1059587"/>
      </dsp:txXfrm>
    </dsp:sp>
    <dsp:sp modelId="{6945A172-1FA3-7E4F-A4B3-3C6DB2A1D10E}">
      <dsp:nvSpPr>
        <dsp:cNvPr id="0" name=""/>
        <dsp:cNvSpPr/>
      </dsp:nvSpPr>
      <dsp:spPr>
        <a:xfrm>
          <a:off x="6501533" y="3292243"/>
          <a:ext cx="1772468" cy="1125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E38D5-08E6-4541-97BA-D76A0E25FDA6}">
      <dsp:nvSpPr>
        <dsp:cNvPr id="0" name=""/>
        <dsp:cNvSpPr/>
      </dsp:nvSpPr>
      <dsp:spPr>
        <a:xfrm>
          <a:off x="6698474" y="3479336"/>
          <a:ext cx="1772468" cy="11255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Acúmulo de fibrina</a:t>
          </a:r>
          <a:endParaRPr lang="es-ES" sz="1800" kern="1200" dirty="0"/>
        </a:p>
      </dsp:txBody>
      <dsp:txXfrm>
        <a:off x="6731439" y="3512301"/>
        <a:ext cx="1706538" cy="1059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F2DFC-5C11-434C-B11D-C4E79ABCCF53}">
      <dsp:nvSpPr>
        <dsp:cNvPr id="0" name=""/>
        <dsp:cNvSpPr/>
      </dsp:nvSpPr>
      <dsp:spPr>
        <a:xfrm>
          <a:off x="3952210" y="2535954"/>
          <a:ext cx="3103445" cy="509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571"/>
              </a:lnTo>
              <a:lnTo>
                <a:pt x="3103445" y="352571"/>
              </a:lnTo>
              <a:lnTo>
                <a:pt x="3103445" y="509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19C41-F689-BB41-A5DE-324BCAA9B6BC}">
      <dsp:nvSpPr>
        <dsp:cNvPr id="0" name=""/>
        <dsp:cNvSpPr/>
      </dsp:nvSpPr>
      <dsp:spPr>
        <a:xfrm>
          <a:off x="3952210" y="2535954"/>
          <a:ext cx="1034481" cy="509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571"/>
              </a:lnTo>
              <a:lnTo>
                <a:pt x="1034481" y="352571"/>
              </a:lnTo>
              <a:lnTo>
                <a:pt x="1034481" y="509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0E045-6BD5-2A48-B3B3-E8D2776AEA55}">
      <dsp:nvSpPr>
        <dsp:cNvPr id="0" name=""/>
        <dsp:cNvSpPr/>
      </dsp:nvSpPr>
      <dsp:spPr>
        <a:xfrm>
          <a:off x="2917728" y="2535954"/>
          <a:ext cx="1034481" cy="509389"/>
        </a:xfrm>
        <a:custGeom>
          <a:avLst/>
          <a:gdLst/>
          <a:ahLst/>
          <a:cxnLst/>
          <a:rect l="0" t="0" r="0" b="0"/>
          <a:pathLst>
            <a:path>
              <a:moveTo>
                <a:pt x="1034481" y="0"/>
              </a:moveTo>
              <a:lnTo>
                <a:pt x="1034481" y="352571"/>
              </a:lnTo>
              <a:lnTo>
                <a:pt x="0" y="352571"/>
              </a:lnTo>
              <a:lnTo>
                <a:pt x="0" y="509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2DC9F-84E1-6549-9664-7ECE4D4D1636}">
      <dsp:nvSpPr>
        <dsp:cNvPr id="0" name=""/>
        <dsp:cNvSpPr/>
      </dsp:nvSpPr>
      <dsp:spPr>
        <a:xfrm>
          <a:off x="848765" y="2535954"/>
          <a:ext cx="3103445" cy="509389"/>
        </a:xfrm>
        <a:custGeom>
          <a:avLst/>
          <a:gdLst/>
          <a:ahLst/>
          <a:cxnLst/>
          <a:rect l="0" t="0" r="0" b="0"/>
          <a:pathLst>
            <a:path>
              <a:moveTo>
                <a:pt x="3103445" y="0"/>
              </a:moveTo>
              <a:lnTo>
                <a:pt x="3103445" y="352571"/>
              </a:lnTo>
              <a:lnTo>
                <a:pt x="0" y="352571"/>
              </a:lnTo>
              <a:lnTo>
                <a:pt x="0" y="509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8F578-DF78-FF48-81F8-6E80EA30A0EC}">
      <dsp:nvSpPr>
        <dsp:cNvPr id="0" name=""/>
        <dsp:cNvSpPr/>
      </dsp:nvSpPr>
      <dsp:spPr>
        <a:xfrm>
          <a:off x="3105816" y="1461034"/>
          <a:ext cx="1692788" cy="1074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67FD6A-CB20-6147-A45D-98793144E58D}">
      <dsp:nvSpPr>
        <dsp:cNvPr id="0" name=""/>
        <dsp:cNvSpPr/>
      </dsp:nvSpPr>
      <dsp:spPr>
        <a:xfrm>
          <a:off x="3293904" y="1639717"/>
          <a:ext cx="1692788" cy="1074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Acúmulo de fibrina</a:t>
          </a:r>
          <a:endParaRPr lang="es-ES" sz="2200" kern="1200" dirty="0"/>
        </a:p>
      </dsp:txBody>
      <dsp:txXfrm>
        <a:off x="3325387" y="1671200"/>
        <a:ext cx="1629822" cy="1011954"/>
      </dsp:txXfrm>
    </dsp:sp>
    <dsp:sp modelId="{8471A1EF-E0A2-C446-A836-CF7E3A438FD7}">
      <dsp:nvSpPr>
        <dsp:cNvPr id="0" name=""/>
        <dsp:cNvSpPr/>
      </dsp:nvSpPr>
      <dsp:spPr>
        <a:xfrm>
          <a:off x="2370" y="3045344"/>
          <a:ext cx="1692788" cy="1074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5D93C0-1931-274C-A081-FC039327A5F5}">
      <dsp:nvSpPr>
        <dsp:cNvPr id="0" name=""/>
        <dsp:cNvSpPr/>
      </dsp:nvSpPr>
      <dsp:spPr>
        <a:xfrm>
          <a:off x="190458" y="3224027"/>
          <a:ext cx="1692788" cy="1074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Trombo </a:t>
          </a:r>
          <a:r>
            <a:rPr lang="es-ES" sz="2200" kern="1200" dirty="0" err="1" smtClean="0"/>
            <a:t>intraluminal</a:t>
          </a:r>
          <a:endParaRPr lang="es-ES" sz="2200" kern="1200" dirty="0"/>
        </a:p>
      </dsp:txBody>
      <dsp:txXfrm>
        <a:off x="221941" y="3255510"/>
        <a:ext cx="1629822" cy="1011954"/>
      </dsp:txXfrm>
    </dsp:sp>
    <dsp:sp modelId="{67EBA59D-BC96-354A-A060-112272A645A2}">
      <dsp:nvSpPr>
        <dsp:cNvPr id="0" name=""/>
        <dsp:cNvSpPr/>
      </dsp:nvSpPr>
      <dsp:spPr>
        <a:xfrm>
          <a:off x="2071334" y="3045344"/>
          <a:ext cx="1692788" cy="1074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6C9B7F-1CC8-6F41-96A1-30811960082E}">
      <dsp:nvSpPr>
        <dsp:cNvPr id="0" name=""/>
        <dsp:cNvSpPr/>
      </dsp:nvSpPr>
      <dsp:spPr>
        <a:xfrm>
          <a:off x="2259422" y="3224027"/>
          <a:ext cx="1692788" cy="1074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Cola de fibrina</a:t>
          </a:r>
          <a:endParaRPr lang="es-ES" sz="2200" kern="1200" dirty="0"/>
        </a:p>
      </dsp:txBody>
      <dsp:txXfrm>
        <a:off x="2290905" y="3255510"/>
        <a:ext cx="1629822" cy="1011954"/>
      </dsp:txXfrm>
    </dsp:sp>
    <dsp:sp modelId="{056508E0-9285-3E42-B957-7A3C38E64923}">
      <dsp:nvSpPr>
        <dsp:cNvPr id="0" name=""/>
        <dsp:cNvSpPr/>
      </dsp:nvSpPr>
      <dsp:spPr>
        <a:xfrm>
          <a:off x="4140298" y="3045344"/>
          <a:ext cx="1692788" cy="1074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870620-4082-C34F-AF8B-87CB37E6FBD7}">
      <dsp:nvSpPr>
        <dsp:cNvPr id="0" name=""/>
        <dsp:cNvSpPr/>
      </dsp:nvSpPr>
      <dsp:spPr>
        <a:xfrm>
          <a:off x="4328385" y="3224027"/>
          <a:ext cx="1692788" cy="1074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Vaina de fibrina</a:t>
          </a:r>
          <a:endParaRPr lang="es-ES" sz="2200" kern="1200" dirty="0"/>
        </a:p>
      </dsp:txBody>
      <dsp:txXfrm>
        <a:off x="4359868" y="3255510"/>
        <a:ext cx="1629822" cy="1011954"/>
      </dsp:txXfrm>
    </dsp:sp>
    <dsp:sp modelId="{FB02ADF3-341F-6B47-AC5E-59D77222CDCE}">
      <dsp:nvSpPr>
        <dsp:cNvPr id="0" name=""/>
        <dsp:cNvSpPr/>
      </dsp:nvSpPr>
      <dsp:spPr>
        <a:xfrm>
          <a:off x="6209262" y="3045344"/>
          <a:ext cx="1692788" cy="1074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FAFDE-2CA3-A841-8EE3-A460F3A95D4B}">
      <dsp:nvSpPr>
        <dsp:cNvPr id="0" name=""/>
        <dsp:cNvSpPr/>
      </dsp:nvSpPr>
      <dsp:spPr>
        <a:xfrm>
          <a:off x="6397349" y="3224027"/>
          <a:ext cx="1692788" cy="1074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Mural </a:t>
          </a:r>
          <a:r>
            <a:rPr lang="es-ES" sz="2200" kern="1200" dirty="0" err="1" smtClean="0"/>
            <a:t>trombótico</a:t>
          </a:r>
          <a:endParaRPr lang="es-ES" sz="2200" kern="1200" dirty="0"/>
        </a:p>
      </dsp:txBody>
      <dsp:txXfrm>
        <a:off x="6428832" y="3255510"/>
        <a:ext cx="1629822" cy="1011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F2DFC-5C11-434C-B11D-C4E79ABCCF53}">
      <dsp:nvSpPr>
        <dsp:cNvPr id="0" name=""/>
        <dsp:cNvSpPr/>
      </dsp:nvSpPr>
      <dsp:spPr>
        <a:xfrm>
          <a:off x="4026954" y="2588705"/>
          <a:ext cx="3162137" cy="519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238"/>
              </a:lnTo>
              <a:lnTo>
                <a:pt x="3162137" y="359238"/>
              </a:lnTo>
              <a:lnTo>
                <a:pt x="3162137" y="51902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19C41-F689-BB41-A5DE-324BCAA9B6BC}">
      <dsp:nvSpPr>
        <dsp:cNvPr id="0" name=""/>
        <dsp:cNvSpPr/>
      </dsp:nvSpPr>
      <dsp:spPr>
        <a:xfrm>
          <a:off x="4026954" y="2588705"/>
          <a:ext cx="1054045" cy="519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238"/>
              </a:lnTo>
              <a:lnTo>
                <a:pt x="1054045" y="359238"/>
              </a:lnTo>
              <a:lnTo>
                <a:pt x="1054045" y="51902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0E045-6BD5-2A48-B3B3-E8D2776AEA55}">
      <dsp:nvSpPr>
        <dsp:cNvPr id="0" name=""/>
        <dsp:cNvSpPr/>
      </dsp:nvSpPr>
      <dsp:spPr>
        <a:xfrm>
          <a:off x="2972908" y="2588705"/>
          <a:ext cx="1054045" cy="519022"/>
        </a:xfrm>
        <a:custGeom>
          <a:avLst/>
          <a:gdLst/>
          <a:ahLst/>
          <a:cxnLst/>
          <a:rect l="0" t="0" r="0" b="0"/>
          <a:pathLst>
            <a:path>
              <a:moveTo>
                <a:pt x="1054045" y="0"/>
              </a:moveTo>
              <a:lnTo>
                <a:pt x="1054045" y="359238"/>
              </a:lnTo>
              <a:lnTo>
                <a:pt x="0" y="359238"/>
              </a:lnTo>
              <a:lnTo>
                <a:pt x="0" y="51902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2DC9F-84E1-6549-9664-7ECE4D4D1636}">
      <dsp:nvSpPr>
        <dsp:cNvPr id="0" name=""/>
        <dsp:cNvSpPr/>
      </dsp:nvSpPr>
      <dsp:spPr>
        <a:xfrm>
          <a:off x="864816" y="2588705"/>
          <a:ext cx="3162137" cy="519022"/>
        </a:xfrm>
        <a:custGeom>
          <a:avLst/>
          <a:gdLst/>
          <a:ahLst/>
          <a:cxnLst/>
          <a:rect l="0" t="0" r="0" b="0"/>
          <a:pathLst>
            <a:path>
              <a:moveTo>
                <a:pt x="3162137" y="0"/>
              </a:moveTo>
              <a:lnTo>
                <a:pt x="3162137" y="359238"/>
              </a:lnTo>
              <a:lnTo>
                <a:pt x="0" y="359238"/>
              </a:lnTo>
              <a:lnTo>
                <a:pt x="0" y="51902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8F578-DF78-FF48-81F8-6E80EA30A0EC}">
      <dsp:nvSpPr>
        <dsp:cNvPr id="0" name=""/>
        <dsp:cNvSpPr/>
      </dsp:nvSpPr>
      <dsp:spPr>
        <a:xfrm>
          <a:off x="3164553" y="1493456"/>
          <a:ext cx="1724802" cy="1095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67FD6A-CB20-6147-A45D-98793144E58D}">
      <dsp:nvSpPr>
        <dsp:cNvPr id="0" name=""/>
        <dsp:cNvSpPr/>
      </dsp:nvSpPr>
      <dsp:spPr>
        <a:xfrm>
          <a:off x="3356198" y="1675518"/>
          <a:ext cx="1724802" cy="109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Acúmulo de fibrina</a:t>
          </a:r>
          <a:endParaRPr lang="es-ES" sz="2200" kern="1200" dirty="0"/>
        </a:p>
      </dsp:txBody>
      <dsp:txXfrm>
        <a:off x="3388277" y="1707597"/>
        <a:ext cx="1660644" cy="1031091"/>
      </dsp:txXfrm>
    </dsp:sp>
    <dsp:sp modelId="{8471A1EF-E0A2-C446-A836-CF7E3A438FD7}">
      <dsp:nvSpPr>
        <dsp:cNvPr id="0" name=""/>
        <dsp:cNvSpPr/>
      </dsp:nvSpPr>
      <dsp:spPr>
        <a:xfrm>
          <a:off x="2415" y="3107728"/>
          <a:ext cx="1724802" cy="1095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5D93C0-1931-274C-A081-FC039327A5F5}">
      <dsp:nvSpPr>
        <dsp:cNvPr id="0" name=""/>
        <dsp:cNvSpPr/>
      </dsp:nvSpPr>
      <dsp:spPr>
        <a:xfrm>
          <a:off x="194060" y="3289790"/>
          <a:ext cx="1724802" cy="109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Trombo </a:t>
          </a:r>
          <a:r>
            <a:rPr lang="es-ES" sz="2200" kern="1200" dirty="0" err="1" smtClean="0"/>
            <a:t>intraluminal</a:t>
          </a:r>
          <a:endParaRPr lang="es-ES" sz="2200" kern="1200" dirty="0"/>
        </a:p>
      </dsp:txBody>
      <dsp:txXfrm>
        <a:off x="226139" y="3321869"/>
        <a:ext cx="1660644" cy="1031091"/>
      </dsp:txXfrm>
    </dsp:sp>
    <dsp:sp modelId="{67EBA59D-BC96-354A-A060-112272A645A2}">
      <dsp:nvSpPr>
        <dsp:cNvPr id="0" name=""/>
        <dsp:cNvSpPr/>
      </dsp:nvSpPr>
      <dsp:spPr>
        <a:xfrm>
          <a:off x="2110507" y="3107728"/>
          <a:ext cx="1724802" cy="1095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6C9B7F-1CC8-6F41-96A1-30811960082E}">
      <dsp:nvSpPr>
        <dsp:cNvPr id="0" name=""/>
        <dsp:cNvSpPr/>
      </dsp:nvSpPr>
      <dsp:spPr>
        <a:xfrm>
          <a:off x="2302152" y="3289790"/>
          <a:ext cx="1724802" cy="109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Cola de fibrina</a:t>
          </a:r>
          <a:endParaRPr lang="es-ES" sz="2200" kern="1200" dirty="0"/>
        </a:p>
      </dsp:txBody>
      <dsp:txXfrm>
        <a:off x="2334231" y="3321869"/>
        <a:ext cx="1660644" cy="1031091"/>
      </dsp:txXfrm>
    </dsp:sp>
    <dsp:sp modelId="{056508E0-9285-3E42-B957-7A3C38E64923}">
      <dsp:nvSpPr>
        <dsp:cNvPr id="0" name=""/>
        <dsp:cNvSpPr/>
      </dsp:nvSpPr>
      <dsp:spPr>
        <a:xfrm>
          <a:off x="4218599" y="3107728"/>
          <a:ext cx="1724802" cy="1095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870620-4082-C34F-AF8B-87CB37E6FBD7}">
      <dsp:nvSpPr>
        <dsp:cNvPr id="0" name=""/>
        <dsp:cNvSpPr/>
      </dsp:nvSpPr>
      <dsp:spPr>
        <a:xfrm>
          <a:off x="4410244" y="3289790"/>
          <a:ext cx="1724802" cy="109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Vaina de fibrina</a:t>
          </a:r>
          <a:endParaRPr lang="es-ES" sz="2200" kern="1200" dirty="0"/>
        </a:p>
      </dsp:txBody>
      <dsp:txXfrm>
        <a:off x="4442323" y="3321869"/>
        <a:ext cx="1660644" cy="1031091"/>
      </dsp:txXfrm>
    </dsp:sp>
    <dsp:sp modelId="{FB02ADF3-341F-6B47-AC5E-59D77222CDCE}">
      <dsp:nvSpPr>
        <dsp:cNvPr id="0" name=""/>
        <dsp:cNvSpPr/>
      </dsp:nvSpPr>
      <dsp:spPr>
        <a:xfrm>
          <a:off x="6326691" y="3107728"/>
          <a:ext cx="1724802" cy="1095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FAFDE-2CA3-A841-8EE3-A460F3A95D4B}">
      <dsp:nvSpPr>
        <dsp:cNvPr id="0" name=""/>
        <dsp:cNvSpPr/>
      </dsp:nvSpPr>
      <dsp:spPr>
        <a:xfrm>
          <a:off x="6518335" y="3289790"/>
          <a:ext cx="1724802" cy="1095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Mural </a:t>
          </a:r>
          <a:r>
            <a:rPr lang="es-ES" sz="2200" kern="1200" dirty="0" err="1" smtClean="0"/>
            <a:t>trombótico</a:t>
          </a:r>
          <a:endParaRPr lang="es-ES" sz="2200" kern="1200" dirty="0"/>
        </a:p>
      </dsp:txBody>
      <dsp:txXfrm>
        <a:off x="6550414" y="3321869"/>
        <a:ext cx="1660644" cy="10310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11A63-9449-44EA-8172-3E1C1F82468D}">
      <dsp:nvSpPr>
        <dsp:cNvPr id="0" name=""/>
        <dsp:cNvSpPr/>
      </dsp:nvSpPr>
      <dsp:spPr>
        <a:xfrm>
          <a:off x="4535686" y="2251329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DC3A5-AAD1-48C8-A7DA-812878CD7744}">
      <dsp:nvSpPr>
        <dsp:cNvPr id="0" name=""/>
        <dsp:cNvSpPr/>
      </dsp:nvSpPr>
      <dsp:spPr>
        <a:xfrm>
          <a:off x="3756422" y="2251329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5C8EB-C6FA-493E-9C8D-90AB6559CECF}">
      <dsp:nvSpPr>
        <dsp:cNvPr id="0" name=""/>
        <dsp:cNvSpPr/>
      </dsp:nvSpPr>
      <dsp:spPr>
        <a:xfrm>
          <a:off x="2977158" y="1070744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3F02E-8787-462B-9525-C4DBDAC09E3A}">
      <dsp:nvSpPr>
        <dsp:cNvPr id="0" name=""/>
        <dsp:cNvSpPr/>
      </dsp:nvSpPr>
      <dsp:spPr>
        <a:xfrm>
          <a:off x="1418629" y="2251329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1876A-25F6-4D9F-99B2-6A2CCCC9A30E}">
      <dsp:nvSpPr>
        <dsp:cNvPr id="0" name=""/>
        <dsp:cNvSpPr/>
      </dsp:nvSpPr>
      <dsp:spPr>
        <a:xfrm>
          <a:off x="639365" y="2251329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4A532-82D0-4529-951F-5E93E90E4C05}">
      <dsp:nvSpPr>
        <dsp:cNvPr id="0" name=""/>
        <dsp:cNvSpPr/>
      </dsp:nvSpPr>
      <dsp:spPr>
        <a:xfrm>
          <a:off x="1418629" y="1070744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FA91D-FCB0-469C-B71F-D250FBE5BD74}">
      <dsp:nvSpPr>
        <dsp:cNvPr id="0" name=""/>
        <dsp:cNvSpPr/>
      </dsp:nvSpPr>
      <dsp:spPr>
        <a:xfrm>
          <a:off x="2339578" y="261017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74831-B0F8-4763-98C6-1041D974BCE6}">
      <dsp:nvSpPr>
        <dsp:cNvPr id="0" name=""/>
        <dsp:cNvSpPr/>
      </dsp:nvSpPr>
      <dsp:spPr>
        <a:xfrm>
          <a:off x="2481262" y="395618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CATÉTER VENOSO CENTRAL</a:t>
          </a:r>
          <a:endParaRPr lang="es-ES" sz="1100" b="1" kern="1200" dirty="0"/>
        </a:p>
      </dsp:txBody>
      <dsp:txXfrm>
        <a:off x="2504978" y="419334"/>
        <a:ext cx="1227727" cy="762294"/>
      </dsp:txXfrm>
    </dsp:sp>
    <dsp:sp modelId="{45FEB203-0C99-484F-9A63-38590A383394}">
      <dsp:nvSpPr>
        <dsp:cNvPr id="0" name=""/>
        <dsp:cNvSpPr/>
      </dsp:nvSpPr>
      <dsp:spPr>
        <a:xfrm>
          <a:off x="781050" y="1441603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7ACBF-BFFA-4063-A277-495F149BC23B}">
      <dsp:nvSpPr>
        <dsp:cNvPr id="0" name=""/>
        <dsp:cNvSpPr/>
      </dsp:nvSpPr>
      <dsp:spPr>
        <a:xfrm>
          <a:off x="922734" y="1576203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Mantenimiento</a:t>
          </a:r>
          <a:endParaRPr lang="es-ES" sz="1200" b="1" kern="1200" dirty="0"/>
        </a:p>
      </dsp:txBody>
      <dsp:txXfrm>
        <a:off x="946450" y="1599919"/>
        <a:ext cx="1227727" cy="762294"/>
      </dsp:txXfrm>
    </dsp:sp>
    <dsp:sp modelId="{66D759BB-4CAF-4543-ADE9-94D294836AC3}">
      <dsp:nvSpPr>
        <dsp:cNvPr id="0" name=""/>
        <dsp:cNvSpPr/>
      </dsp:nvSpPr>
      <dsp:spPr>
        <a:xfrm>
          <a:off x="1785" y="2622188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CD32B-BA03-49F5-93B2-93C5334BC96C}">
      <dsp:nvSpPr>
        <dsp:cNvPr id="0" name=""/>
        <dsp:cNvSpPr/>
      </dsp:nvSpPr>
      <dsp:spPr>
        <a:xfrm>
          <a:off x="143470" y="2756788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Presión positiva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Después de la utilización de la luz del catéter</a:t>
          </a:r>
          <a:endParaRPr lang="es-ES" sz="1000" kern="1200" dirty="0"/>
        </a:p>
      </dsp:txBody>
      <dsp:txXfrm>
        <a:off x="167186" y="2780504"/>
        <a:ext cx="1227727" cy="762294"/>
      </dsp:txXfrm>
    </dsp:sp>
    <dsp:sp modelId="{70E47049-A87F-4492-89CC-2600302CEEE7}">
      <dsp:nvSpPr>
        <dsp:cNvPr id="0" name=""/>
        <dsp:cNvSpPr/>
      </dsp:nvSpPr>
      <dsp:spPr>
        <a:xfrm>
          <a:off x="1560314" y="2622188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B5582-34CD-4B1F-AE46-60C0E14FDBB2}">
      <dsp:nvSpPr>
        <dsp:cNvPr id="0" name=""/>
        <dsp:cNvSpPr/>
      </dsp:nvSpPr>
      <dsp:spPr>
        <a:xfrm>
          <a:off x="1701998" y="2756788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err="1" smtClean="0"/>
            <a:t>Heparinización</a:t>
          </a:r>
          <a:endParaRPr lang="es-ES" sz="1000" b="1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Salinización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0" kern="1200" dirty="0" smtClean="0"/>
            <a:t>Cada vez que se utiliza el catéter.</a:t>
          </a:r>
        </a:p>
      </dsp:txBody>
      <dsp:txXfrm>
        <a:off x="1725714" y="2780504"/>
        <a:ext cx="1227727" cy="762294"/>
      </dsp:txXfrm>
    </dsp:sp>
    <dsp:sp modelId="{C5E40198-F11F-4A35-BA91-6D11D6212737}">
      <dsp:nvSpPr>
        <dsp:cNvPr id="0" name=""/>
        <dsp:cNvSpPr/>
      </dsp:nvSpPr>
      <dsp:spPr>
        <a:xfrm>
          <a:off x="3898106" y="1441603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8C048-1459-4155-8E7C-ED52A0F3D6E5}">
      <dsp:nvSpPr>
        <dsp:cNvPr id="0" name=""/>
        <dsp:cNvSpPr/>
      </dsp:nvSpPr>
      <dsp:spPr>
        <a:xfrm>
          <a:off x="4039791" y="1576203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Obstrucción de catéter </a:t>
          </a:r>
          <a:endParaRPr lang="es-ES" sz="1200" b="1" kern="1200" dirty="0"/>
        </a:p>
      </dsp:txBody>
      <dsp:txXfrm>
        <a:off x="4063507" y="1599919"/>
        <a:ext cx="1227727" cy="762294"/>
      </dsp:txXfrm>
    </dsp:sp>
    <dsp:sp modelId="{9102F765-0FD5-43BF-B945-34EAC42E7F90}">
      <dsp:nvSpPr>
        <dsp:cNvPr id="0" name=""/>
        <dsp:cNvSpPr/>
      </dsp:nvSpPr>
      <dsp:spPr>
        <a:xfrm>
          <a:off x="3118842" y="2622188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D613C-6590-46C1-8D04-601BB9260261}">
      <dsp:nvSpPr>
        <dsp:cNvPr id="0" name=""/>
        <dsp:cNvSpPr/>
      </dsp:nvSpPr>
      <dsp:spPr>
        <a:xfrm>
          <a:off x="3260527" y="2756788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PARCIAL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Se puede infundir pero no extraer sangre</a:t>
          </a:r>
          <a:endParaRPr lang="es-ES" sz="1000" kern="1200" dirty="0"/>
        </a:p>
      </dsp:txBody>
      <dsp:txXfrm>
        <a:off x="3284243" y="2780504"/>
        <a:ext cx="1227727" cy="762294"/>
      </dsp:txXfrm>
    </dsp:sp>
    <dsp:sp modelId="{AE8BD7CB-1D18-4CC4-BA1F-86EDA4889958}">
      <dsp:nvSpPr>
        <dsp:cNvPr id="0" name=""/>
        <dsp:cNvSpPr/>
      </dsp:nvSpPr>
      <dsp:spPr>
        <a:xfrm>
          <a:off x="4677371" y="2622188"/>
          <a:ext cx="1275159" cy="809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AC4C5-CAAE-4861-AFD4-2565E6ED83AA}">
      <dsp:nvSpPr>
        <dsp:cNvPr id="0" name=""/>
        <dsp:cNvSpPr/>
      </dsp:nvSpPr>
      <dsp:spPr>
        <a:xfrm>
          <a:off x="4819055" y="2756788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COMPLETA</a:t>
          </a:r>
          <a:r>
            <a:rPr lang="es-ES" sz="1000" kern="1200" dirty="0" smtClean="0"/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No se puede infundir ni extraer sangre</a:t>
          </a:r>
          <a:endParaRPr lang="es-ES" sz="1000" kern="1200" dirty="0"/>
        </a:p>
      </dsp:txBody>
      <dsp:txXfrm>
        <a:off x="4842771" y="2780504"/>
        <a:ext cx="1227727" cy="762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DC7D0-7BA1-4FA3-82B7-AEB5B53BC001}">
      <dsp:nvSpPr>
        <dsp:cNvPr id="0" name=""/>
        <dsp:cNvSpPr/>
      </dsp:nvSpPr>
      <dsp:spPr>
        <a:xfrm>
          <a:off x="635594" y="869357"/>
          <a:ext cx="91440" cy="394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732DB-BA16-4582-8775-B5464E7E6399}">
      <dsp:nvSpPr>
        <dsp:cNvPr id="0" name=""/>
        <dsp:cNvSpPr/>
      </dsp:nvSpPr>
      <dsp:spPr>
        <a:xfrm>
          <a:off x="13004" y="940"/>
          <a:ext cx="1336619" cy="868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6E676-5AA6-4DDB-BE0A-6854838A6151}">
      <dsp:nvSpPr>
        <dsp:cNvPr id="0" name=""/>
        <dsp:cNvSpPr/>
      </dsp:nvSpPr>
      <dsp:spPr>
        <a:xfrm>
          <a:off x="163587" y="143993"/>
          <a:ext cx="1336619" cy="8684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EFECTO VÁLVULA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El CVC esta situado contra la pared del vaso</a:t>
          </a:r>
          <a:endParaRPr lang="es-ES" sz="1000" kern="1200" dirty="0"/>
        </a:p>
      </dsp:txBody>
      <dsp:txXfrm>
        <a:off x="189022" y="169428"/>
        <a:ext cx="1285749" cy="817547"/>
      </dsp:txXfrm>
    </dsp:sp>
    <dsp:sp modelId="{C9B8FCF9-8066-4F3B-846C-A434639E97FF}">
      <dsp:nvSpPr>
        <dsp:cNvPr id="0" name=""/>
        <dsp:cNvSpPr/>
      </dsp:nvSpPr>
      <dsp:spPr>
        <a:xfrm>
          <a:off x="3694" y="1263506"/>
          <a:ext cx="1355240" cy="10785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4C3A-C838-4C70-A23A-ED63F6039116}">
      <dsp:nvSpPr>
        <dsp:cNvPr id="0" name=""/>
        <dsp:cNvSpPr/>
      </dsp:nvSpPr>
      <dsp:spPr>
        <a:xfrm>
          <a:off x="154276" y="1406559"/>
          <a:ext cx="1355240" cy="1078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- Cambiar posición del paciente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 - Aumento de la presión torácica, haciendo que el paciente tosa, respire profundamente o realice maniobra de </a:t>
          </a:r>
          <a:r>
            <a:rPr lang="es-ES" sz="800" kern="1200" dirty="0" err="1" smtClean="0"/>
            <a:t>valsalva</a:t>
          </a:r>
          <a:r>
            <a:rPr lang="es-ES" sz="800" kern="1200" dirty="0" smtClean="0"/>
            <a:t>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 dirty="0"/>
        </a:p>
      </dsp:txBody>
      <dsp:txXfrm>
        <a:off x="185866" y="1438149"/>
        <a:ext cx="1292060" cy="10153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D9C14-E09D-4199-9817-73FB8D86EBF1}">
      <dsp:nvSpPr>
        <dsp:cNvPr id="0" name=""/>
        <dsp:cNvSpPr/>
      </dsp:nvSpPr>
      <dsp:spPr>
        <a:xfrm>
          <a:off x="844579" y="858747"/>
          <a:ext cx="91440" cy="4332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2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7A8785-17DA-4BF1-8733-C05519DD0095}">
      <dsp:nvSpPr>
        <dsp:cNvPr id="0" name=""/>
        <dsp:cNvSpPr/>
      </dsp:nvSpPr>
      <dsp:spPr>
        <a:xfrm>
          <a:off x="214904" y="457"/>
          <a:ext cx="1350788" cy="858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86EFB-C988-4676-9563-FAF4009A70E7}">
      <dsp:nvSpPr>
        <dsp:cNvPr id="0" name=""/>
        <dsp:cNvSpPr/>
      </dsp:nvSpPr>
      <dsp:spPr>
        <a:xfrm>
          <a:off x="380440" y="157716"/>
          <a:ext cx="1350788" cy="858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TROMBOSIS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Existe una capa de coagulo o fibrina que obstruye la punta del catéter</a:t>
          </a:r>
          <a:endParaRPr lang="es-ES" sz="800" kern="1200" dirty="0"/>
        </a:p>
      </dsp:txBody>
      <dsp:txXfrm>
        <a:off x="405578" y="182854"/>
        <a:ext cx="1300512" cy="808014"/>
      </dsp:txXfrm>
    </dsp:sp>
    <dsp:sp modelId="{52D3B387-A434-435D-9914-50F0A9D1B1E1}">
      <dsp:nvSpPr>
        <dsp:cNvPr id="0" name=""/>
        <dsp:cNvSpPr/>
      </dsp:nvSpPr>
      <dsp:spPr>
        <a:xfrm>
          <a:off x="198665" y="1292036"/>
          <a:ext cx="1383266" cy="939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AE61C-E445-40CE-B097-4322259BB54A}">
      <dsp:nvSpPr>
        <dsp:cNvPr id="0" name=""/>
        <dsp:cNvSpPr/>
      </dsp:nvSpPr>
      <dsp:spPr>
        <a:xfrm>
          <a:off x="364201" y="1449295"/>
          <a:ext cx="1383266" cy="9391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 smtClean="0"/>
            <a:t>Técnica de presión negativa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1) Con suero </a:t>
          </a:r>
          <a:r>
            <a:rPr lang="es-ES" sz="900" kern="1200" dirty="0" err="1" smtClean="0"/>
            <a:t>fisológico</a:t>
          </a:r>
          <a:endParaRPr lang="es-E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2) Con UROKINASA (dilución según protocolo</a:t>
          </a:r>
          <a:r>
            <a:rPr lang="es-ES" sz="1000" kern="1200" dirty="0" smtClean="0"/>
            <a:t>)</a:t>
          </a:r>
          <a:endParaRPr lang="es-ES" sz="1000" kern="1200" dirty="0"/>
        </a:p>
      </dsp:txBody>
      <dsp:txXfrm>
        <a:off x="391709" y="1476803"/>
        <a:ext cx="1328250" cy="8841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DCED0-25FC-034E-9ADC-364EA33583A0}">
      <dsp:nvSpPr>
        <dsp:cNvPr id="0" name=""/>
        <dsp:cNvSpPr/>
      </dsp:nvSpPr>
      <dsp:spPr>
        <a:xfrm>
          <a:off x="2392196" y="294781"/>
          <a:ext cx="3809489" cy="380948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</a:rPr>
            <a:t>CUIDADOS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</a:rPr>
            <a:t>EXTRALUMINALES</a:t>
          </a:r>
          <a:endParaRPr lang="es-ES" sz="1100" kern="1200" dirty="0">
            <a:solidFill>
              <a:schemeClr val="tx1"/>
            </a:solidFill>
          </a:endParaRPr>
        </a:p>
      </dsp:txBody>
      <dsp:txXfrm>
        <a:off x="4399888" y="1102031"/>
        <a:ext cx="1360532" cy="1133776"/>
      </dsp:txXfrm>
    </dsp:sp>
    <dsp:sp modelId="{6D06C034-6824-584F-BA96-D973EE682E1A}">
      <dsp:nvSpPr>
        <dsp:cNvPr id="0" name=""/>
        <dsp:cNvSpPr/>
      </dsp:nvSpPr>
      <dsp:spPr>
        <a:xfrm>
          <a:off x="2313739" y="430835"/>
          <a:ext cx="3809489" cy="380948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CUIDADOS HEMODINAMICOS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3220760" y="2902468"/>
        <a:ext cx="2040798" cy="997723"/>
      </dsp:txXfrm>
    </dsp:sp>
    <dsp:sp modelId="{72B240EB-6BBC-2343-91A8-97C1FD06D4A2}">
      <dsp:nvSpPr>
        <dsp:cNvPr id="0" name=""/>
        <dsp:cNvSpPr/>
      </dsp:nvSpPr>
      <dsp:spPr>
        <a:xfrm>
          <a:off x="2235281" y="294781"/>
          <a:ext cx="3809489" cy="380948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solidFill>
                <a:schemeClr val="tx1"/>
              </a:solidFill>
            </a:rPr>
            <a:t>CUIDADOS INTRALUMINALES</a:t>
          </a:r>
          <a:endParaRPr lang="es-ES" sz="1100" b="0" kern="1200" dirty="0">
            <a:solidFill>
              <a:schemeClr val="tx1"/>
            </a:solidFill>
          </a:endParaRPr>
        </a:p>
      </dsp:txBody>
      <dsp:txXfrm>
        <a:off x="2676547" y="1102031"/>
        <a:ext cx="1360532" cy="1133776"/>
      </dsp:txXfrm>
    </dsp:sp>
    <dsp:sp modelId="{C2FBC3AC-9203-DF47-80F9-BB08DF0D108D}">
      <dsp:nvSpPr>
        <dsp:cNvPr id="0" name=""/>
        <dsp:cNvSpPr/>
      </dsp:nvSpPr>
      <dsp:spPr>
        <a:xfrm>
          <a:off x="2160923" y="58956"/>
          <a:ext cx="4272664" cy="428114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B58298-3C48-7745-A531-72579203FB7A}">
      <dsp:nvSpPr>
        <dsp:cNvPr id="0" name=""/>
        <dsp:cNvSpPr/>
      </dsp:nvSpPr>
      <dsp:spPr>
        <a:xfrm>
          <a:off x="2077913" y="194768"/>
          <a:ext cx="4281141" cy="428114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BD1F18-5702-5047-9C85-9255E7897C53}">
      <dsp:nvSpPr>
        <dsp:cNvPr id="0" name=""/>
        <dsp:cNvSpPr/>
      </dsp:nvSpPr>
      <dsp:spPr>
        <a:xfrm>
          <a:off x="1999141" y="58956"/>
          <a:ext cx="4281141" cy="428114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7244A-902C-453F-A17F-5AAD0C2B6A4A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BF2A-642C-42C2-A978-716D624875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13977-DC63-411E-AC83-D08887BF0337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3195D-1CBC-4E84-9A01-C05BD23C0A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7400" cy="57880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80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3FA0E-AF67-4EA6-94A1-9972B17B4CDF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31FB-3AB6-43D9-89CD-4F9B800E00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F54B-4113-4AA0-9619-934DF68ED300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B467B-5051-49DC-88F8-CB51F4605D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EB430-B65E-441E-80EE-0CD1F1D23953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5F9A-FDB5-4ABB-9E48-FB6F9DBC5B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AAB0-4EB4-47C9-BC07-EA530A66631A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405FA-9536-4F80-90DF-17D03BD4B1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8C0B-CD29-4C02-818F-145DD0B8CA28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17808-2127-4A08-B15F-06CD4DC139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DEA97-1D7B-49B4-B82E-F668304CF689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81AD-48F7-42F4-8850-E461BB1A22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B1CA-44A4-4927-8626-033C66010DAF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F5B6A-D938-4318-82EA-4EE58FD51B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1DE8C-4C90-4785-8FAE-1F3F6C4A1C55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3F6F0-2B4C-4329-8ABD-4342C2C96A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1748C-A9BC-4F76-81AB-79C8CE4E556C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9EDA-073F-4464-90DE-30197B9C23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1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9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3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n-US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smtClean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5E97CA-9448-43C1-8E5D-7424B41E733F}" type="datetimeFigureOut">
              <a:rPr lang="en-US"/>
              <a:pPr>
                <a:defRPr/>
              </a:pPr>
              <a:t>10/11/2014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DF5C1-5C36-42BF-8F8F-5E9EF6BC6A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1" r:id="rId1"/>
    <p:sldLayoutId id="2147485320" r:id="rId2"/>
    <p:sldLayoutId id="2147485319" r:id="rId3"/>
    <p:sldLayoutId id="2147485318" r:id="rId4"/>
    <p:sldLayoutId id="2147485317" r:id="rId5"/>
    <p:sldLayoutId id="2147485316" r:id="rId6"/>
    <p:sldLayoutId id="2147485315" r:id="rId7"/>
    <p:sldLayoutId id="2147485314" r:id="rId8"/>
    <p:sldLayoutId id="2147485313" r:id="rId9"/>
    <p:sldLayoutId id="2147485312" r:id="rId10"/>
    <p:sldLayoutId id="2147485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>
          <a:solidFill>
            <a:schemeClr val="tx2"/>
          </a:solidFill>
          <a:latin typeface="+mn-lt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5pPr>
      <a:lvl6pPr marL="19192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6pPr>
      <a:lvl7pPr marL="23764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7pPr>
      <a:lvl8pPr marL="28336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8pPr>
      <a:lvl9pPr marL="32908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Microsoft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oleObject" Target="../embeddings/Microsoft_Excel_97-2003_Worksheet2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image" Target="../media/image17.jpeg"/><Relationship Id="rId3" Type="http://schemas.openxmlformats.org/officeDocument/2006/relationships/diagramLayout" Target="../diagrams/layout5.xml"/><Relationship Id="rId21" Type="http://schemas.openxmlformats.org/officeDocument/2006/relationships/image" Target="../media/image18.jpeg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image" Target="../media/image13.jpeg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slide" Target="slide6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diagramLayout" Target="../diagrams/layout3.xml"/><Relationship Id="rId7" Type="http://schemas.openxmlformats.org/officeDocument/2006/relationships/slide" Target="slide18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slide" Target="slide21.xml"/><Relationship Id="rId4" Type="http://schemas.openxmlformats.org/officeDocument/2006/relationships/diagramQuickStyle" Target="../diagrams/quickStyle3.xml"/><Relationship Id="rId9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Layout" Target="../diagrams/layout4.xml"/><Relationship Id="rId7" Type="http://schemas.openxmlformats.org/officeDocument/2006/relationships/image" Target="../media/image4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7.emf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341313"/>
            <a:ext cx="6672263" cy="2817812"/>
          </a:xfrm>
        </p:spPr>
        <p:txBody>
          <a:bodyPr anchor="b"/>
          <a:lstStyle/>
          <a:p>
            <a:pPr eaLnBrk="1" hangingPunct="1"/>
            <a:r>
              <a:rPr lang="es-ES" sz="2800" b="1" smtClean="0">
                <a:latin typeface="Candara" pitchFamily="34" charset="0"/>
              </a:rPr>
              <a:t>PROTOCOLO DE ACTUACIÓN ANTE LA OBSTRUCCIÓN DE UN CATÉTER VENOSO CENTRAL EN EL HOSPITAL UNIVERSITARIO JOAN XXIII DE TARRAGONA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120775" y="3556000"/>
            <a:ext cx="6923088" cy="557213"/>
          </a:xfrm>
        </p:spPr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s-ES" sz="2000" kern="1200" dirty="0" err="1">
                <a:solidFill>
                  <a:srgbClr val="FFFFFF"/>
                </a:solidFill>
              </a:rPr>
              <a:t>Cabas</a:t>
            </a:r>
            <a:r>
              <a:rPr lang="es-ES" sz="2000" kern="1200" dirty="0">
                <a:solidFill>
                  <a:srgbClr val="FFFFFF"/>
                </a:solidFill>
              </a:rPr>
              <a:t>, </a:t>
            </a:r>
            <a:r>
              <a:rPr lang="es-ES" sz="2000" kern="1200" dirty="0" err="1">
                <a:solidFill>
                  <a:srgbClr val="FFFFFF"/>
                </a:solidFill>
              </a:rPr>
              <a:t>M.Teresa</a:t>
            </a:r>
            <a:r>
              <a:rPr lang="es-ES" sz="2000" kern="1200" dirty="0">
                <a:solidFill>
                  <a:srgbClr val="FFFFFF"/>
                </a:solidFill>
              </a:rPr>
              <a:t>; Custodio, Noelia; Ortiz, Laura; </a:t>
            </a:r>
            <a:r>
              <a:rPr lang="es-ES" sz="2000" kern="1200" dirty="0" err="1">
                <a:solidFill>
                  <a:srgbClr val="FFFFFF"/>
                </a:solidFill>
              </a:rPr>
              <a:t>Ramentol</a:t>
            </a:r>
            <a:r>
              <a:rPr lang="es-ES" sz="2000" kern="1200" dirty="0">
                <a:solidFill>
                  <a:srgbClr val="FFFFFF"/>
                </a:solidFill>
              </a:rPr>
              <a:t>, Pilar.</a:t>
            </a:r>
          </a:p>
          <a:p>
            <a:pPr marL="0" indent="0" algn="ctr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s-ES" sz="2000" kern="1200" dirty="0">
                <a:solidFill>
                  <a:srgbClr val="FFFFFF"/>
                </a:solidFill>
              </a:rPr>
              <a:t>Hospital Universitario Joan XXIII de Tarragona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 rot="21409922">
            <a:off x="1016000" y="4418013"/>
            <a:ext cx="7010400" cy="1878012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77825" y="1715678"/>
            <a:ext cx="6183231" cy="2733774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Clr>
                <a:schemeClr val="tx1"/>
              </a:buClr>
              <a:buNone/>
            </a:pPr>
            <a:r>
              <a:rPr lang="es-ES" b="1" dirty="0" smtClean="0">
                <a:solidFill>
                  <a:schemeClr val="tx1"/>
                </a:solidFill>
              </a:rPr>
              <a:t>Estudio descriptivo transversal </a:t>
            </a:r>
            <a:r>
              <a:rPr lang="es-ES" dirty="0" smtClean="0">
                <a:solidFill>
                  <a:schemeClr val="tx1"/>
                </a:solidFill>
              </a:rPr>
              <a:t>de un mes de duración en la Unidad de hospitalización de </a:t>
            </a:r>
            <a:r>
              <a:rPr lang="es-ES" dirty="0" err="1" smtClean="0">
                <a:solidFill>
                  <a:schemeClr val="tx1"/>
                </a:solidFill>
              </a:rPr>
              <a:t>Hematologia</a:t>
            </a:r>
            <a:r>
              <a:rPr lang="es-ES" dirty="0" smtClean="0">
                <a:solidFill>
                  <a:schemeClr val="tx1"/>
                </a:solidFill>
              </a:rPr>
              <a:t> y en Hospital de Día del Hospital Universitario Joan XXIII de Tarragona </a:t>
            </a:r>
          </a:p>
          <a:p>
            <a:pPr marL="0" indent="0" algn="ctr" eaLnBrk="1" hangingPunct="1">
              <a:buClr>
                <a:schemeClr val="tx1"/>
              </a:buClr>
              <a:buNone/>
            </a:pPr>
            <a:endParaRPr lang="es-ES" b="1" dirty="0">
              <a:solidFill>
                <a:schemeClr val="tx1"/>
              </a:solidFill>
            </a:endParaRPr>
          </a:p>
          <a:p>
            <a:pPr marL="0" indent="0" algn="ctr" eaLnBrk="1" hangingPunct="1">
              <a:buClr>
                <a:schemeClr val="tx1"/>
              </a:buClr>
              <a:buNone/>
            </a:pPr>
            <a:r>
              <a:rPr lang="es-ES" b="1" dirty="0" smtClean="0">
                <a:solidFill>
                  <a:schemeClr val="tx1"/>
                </a:solidFill>
              </a:rPr>
              <a:t>Búsqueda bibliográfica</a:t>
            </a:r>
          </a:p>
          <a:p>
            <a:pPr algn="ctr" eaLnBrk="1" hangingPunct="1">
              <a:buClr>
                <a:schemeClr val="tx1"/>
              </a:buClr>
              <a:buFont typeface="Symbol" pitchFamily="18" charset="2"/>
              <a:buNone/>
            </a:pPr>
            <a:endParaRPr lang="es-ES" sz="2800" dirty="0" smtClean="0">
              <a:solidFill>
                <a:schemeClr val="tx1"/>
              </a:solidFill>
            </a:endParaRPr>
          </a:p>
          <a:p>
            <a:pPr eaLnBrk="1" hangingPunct="1"/>
            <a:endParaRPr lang="es-ES" dirty="0" smtClean="0"/>
          </a:p>
        </p:txBody>
      </p:sp>
      <p:sp>
        <p:nvSpPr>
          <p:cNvPr id="27651" name="Título 1"/>
          <p:cNvSpPr>
            <a:spLocks noGrp="1"/>
          </p:cNvSpPr>
          <p:nvPr>
            <p:ph type="title" idx="4294967295"/>
          </p:nvPr>
        </p:nvSpPr>
        <p:spPr>
          <a:xfrm>
            <a:off x="-558800" y="338138"/>
            <a:ext cx="8229600" cy="1252537"/>
          </a:xfrm>
        </p:spPr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Material y método</a:t>
            </a:r>
          </a:p>
        </p:txBody>
      </p:sp>
      <p:pic>
        <p:nvPicPr>
          <p:cNvPr id="27652" name="Picture 2" descr="https://encrypted-tbn1.gstatic.com/images?q=tbn:ANd9GcQPJM_HS4eRsC2I5ezwelCHyziMPvqbMB5ryqDPpOrGPjzTyZcyf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0013" y="12747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5 Rectángulo"/>
          <p:cNvSpPr>
            <a:spLocks noChangeArrowheads="1"/>
          </p:cNvSpPr>
          <p:nvPr/>
        </p:nvSpPr>
        <p:spPr bwMode="auto">
          <a:xfrm>
            <a:off x="1157288" y="4814888"/>
            <a:ext cx="675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latin typeface="Candara" pitchFamily="34" charset="0"/>
              </a:rPr>
              <a:t>Lo cual se utilizará de prueba piloto para la modificación o la implantación de una línea de mejora.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ítulo 1"/>
          <p:cNvSpPr>
            <a:spLocks noGrp="1"/>
          </p:cNvSpPr>
          <p:nvPr>
            <p:ph type="title" idx="4294967295"/>
          </p:nvPr>
        </p:nvSpPr>
        <p:spPr>
          <a:xfrm>
            <a:off x="457200" y="100013"/>
            <a:ext cx="8229600" cy="1252537"/>
          </a:xfrm>
        </p:spPr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Resultados I</a:t>
            </a:r>
          </a:p>
        </p:txBody>
      </p:sp>
      <p:graphicFrame>
        <p:nvGraphicFramePr>
          <p:cNvPr id="25602" name="Gráfico 4"/>
          <p:cNvGraphicFramePr>
            <a:graphicFrameLocks/>
          </p:cNvGraphicFramePr>
          <p:nvPr/>
        </p:nvGraphicFramePr>
        <p:xfrm>
          <a:off x="1360488" y="10287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r:id="rId4" imgW="6096528" imgH="4066384" progId="Excel.Chart.8">
                  <p:embed/>
                </p:oleObj>
              </mc:Choice>
              <mc:Fallback>
                <p:oleObj r:id="rId4" imgW="6096528" imgH="4066384" progId="Excel.Chart.8">
                  <p:embed/>
                  <p:pic>
                    <p:nvPicPr>
                      <p:cNvPr id="0" name="Picture 2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1028700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5" name="Picture 5" descr="20140821_0640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629150"/>
            <a:ext cx="3530600" cy="1985963"/>
          </a:xfrm>
          <a:prstGeom prst="rect">
            <a:avLst/>
          </a:prstGeom>
          <a:noFill/>
        </p:spPr>
      </p:pic>
      <p:pic>
        <p:nvPicPr>
          <p:cNvPr id="25606" name="Picture 6" descr="20140824_0654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2875" y="4533900"/>
            <a:ext cx="3700463" cy="20812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871538" y="1404938"/>
          <a:ext cx="7408862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r:id="rId4" imgW="7407282" imgH="3450635" progId="Excel.Chart.8">
                  <p:embed/>
                </p:oleObj>
              </mc:Choice>
              <mc:Fallback>
                <p:oleObj r:id="rId4" imgW="7407282" imgH="3450635" progId="Excel.Chart.8">
                  <p:embed/>
                  <p:pic>
                    <p:nvPicPr>
                      <p:cNvPr id="0" name="Picture 2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1404938"/>
                        <a:ext cx="7408862" cy="345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6" name="Título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Resultados I</a:t>
            </a:r>
          </a:p>
        </p:txBody>
      </p:sp>
      <p:pic>
        <p:nvPicPr>
          <p:cNvPr id="26628" name="Picture 4" descr="20140824_0654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5029200"/>
            <a:ext cx="2689225" cy="1512888"/>
          </a:xfrm>
          <a:prstGeom prst="rect">
            <a:avLst/>
          </a:prstGeom>
          <a:noFill/>
        </p:spPr>
      </p:pic>
      <p:pic>
        <p:nvPicPr>
          <p:cNvPr id="26632" name="Picture 8" descr="MBXbrie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6763" y="5029200"/>
            <a:ext cx="1285875" cy="1285875"/>
          </a:xfrm>
          <a:prstGeom prst="rect">
            <a:avLst/>
          </a:prstGeom>
          <a:noFill/>
        </p:spPr>
      </p:pic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270125" y="4711700"/>
            <a:ext cx="11113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3895725" y="4711700"/>
            <a:ext cx="11113" cy="317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z="4800" b="1" smtClean="0">
                <a:latin typeface="Candara" pitchFamily="34" charset="0"/>
              </a:rPr>
              <a:t>Resultados II</a:t>
            </a:r>
          </a:p>
        </p:txBody>
      </p:sp>
      <p:sp>
        <p:nvSpPr>
          <p:cNvPr id="29698" name="2 Marcador de contenido"/>
          <p:cNvSpPr>
            <a:spLocks noGrp="1"/>
          </p:cNvSpPr>
          <p:nvPr>
            <p:ph idx="4294967295"/>
          </p:nvPr>
        </p:nvSpPr>
        <p:spPr>
          <a:xfrm>
            <a:off x="871538" y="1590675"/>
            <a:ext cx="7408862" cy="3451225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es-ES" b="1" smtClean="0">
                <a:solidFill>
                  <a:schemeClr val="tx1"/>
                </a:solidFill>
                <a:latin typeface="Candara" pitchFamily="34" charset="0"/>
              </a:rPr>
              <a:t>Con el fin de mejorar nuestra tasa de retiradas de catéteres por obstrucción se crea un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es-ES" b="1" smtClean="0">
                <a:solidFill>
                  <a:schemeClr val="tx1"/>
                </a:solidFill>
                <a:latin typeface="Candara" pitchFamily="34" charset="0"/>
              </a:rPr>
              <a:t>PROTOCOLO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es-ES" b="1" smtClean="0">
                <a:solidFill>
                  <a:schemeClr val="tx1"/>
                </a:solidFill>
                <a:latin typeface="Candara" pitchFamily="34" charset="0"/>
              </a:rPr>
              <a:t>el qual esta sintetizado en un algoritmo de actuación</a:t>
            </a:r>
          </a:p>
        </p:txBody>
      </p:sp>
      <p:pic>
        <p:nvPicPr>
          <p:cNvPr id="29699" name="Picture 2" descr="http://blog.bricogeek.com/img_cms/356-algoritmo-pagerank-al-desnu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9388" y="3557588"/>
            <a:ext cx="41656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178175" y="6072188"/>
            <a:ext cx="1335088" cy="452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19560507"/>
              </p:ext>
            </p:extLst>
          </p:nvPr>
        </p:nvGraphicFramePr>
        <p:xfrm>
          <a:off x="2436784" y="202568"/>
          <a:ext cx="6096001" cy="382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2 Diagrama"/>
          <p:cNvGraphicFramePr/>
          <p:nvPr/>
        </p:nvGraphicFramePr>
        <p:xfrm>
          <a:off x="5511210" y="3952046"/>
          <a:ext cx="1513211" cy="2486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3 Diagrama"/>
          <p:cNvGraphicFramePr/>
          <p:nvPr/>
        </p:nvGraphicFramePr>
        <p:xfrm>
          <a:off x="6884721" y="3969509"/>
          <a:ext cx="1946134" cy="238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6" name="5 Conector recto"/>
          <p:cNvCxnSpPr/>
          <p:nvPr/>
        </p:nvCxnSpPr>
        <p:spPr>
          <a:xfrm rot="5400000">
            <a:off x="6172994" y="3867944"/>
            <a:ext cx="14605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rot="16200000" flipH="1">
            <a:off x="7723188" y="3875088"/>
            <a:ext cx="1460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Rectángulo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1968981">
            <a:off x="207963" y="292100"/>
            <a:ext cx="3797300" cy="1616075"/>
          </a:xfrm>
          <a:prstGeom prst="rect">
            <a:avLst/>
          </a:prstGeom>
          <a:noFill/>
        </p:spPr>
      </p:pic>
      <p:pic>
        <p:nvPicPr>
          <p:cNvPr id="30728" name="Picture 8" descr="140859793296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0875" y="4011613"/>
            <a:ext cx="2182813" cy="1230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9" name="Picture 9" descr="20140824_06542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0875" y="5241925"/>
            <a:ext cx="2182813" cy="1203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30" name="Picture 10" descr="20140824_065445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33688" y="5232400"/>
            <a:ext cx="2212975" cy="1212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31" name="Picture 11" descr="140859679951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33688" y="4011613"/>
            <a:ext cx="2200275" cy="12207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Char char="*"/>
            </a:pPr>
            <a:r>
              <a:rPr lang="es-ES" sz="2000" smtClean="0">
                <a:solidFill>
                  <a:schemeClr val="tx1"/>
                </a:solidFill>
              </a:rPr>
              <a:t>Con la aplicación de este protocolo se </a:t>
            </a:r>
            <a:r>
              <a:rPr lang="es-ES" sz="2000" b="1" smtClean="0">
                <a:solidFill>
                  <a:schemeClr val="tx1"/>
                </a:solidFill>
              </a:rPr>
              <a:t>disminuye la necesidad de cambio de catéter</a:t>
            </a:r>
            <a:r>
              <a:rPr lang="es-ES" sz="2000" smtClean="0">
                <a:solidFill>
                  <a:schemeClr val="tx1"/>
                </a:solidFill>
              </a:rPr>
              <a:t>, consiguiendo una mejora de la calidad asistencial hacia este tipo de pacientes.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Char char="*"/>
            </a:pPr>
            <a:endParaRPr lang="es-ES" sz="20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Char char="*"/>
            </a:pPr>
            <a:r>
              <a:rPr lang="es-ES_tradnl" sz="2000" smtClean="0">
                <a:solidFill>
                  <a:schemeClr val="tx1"/>
                </a:solidFill>
              </a:rPr>
              <a:t>La oclusión de catéteres venosos centrales de larga duración es una complicación que en muchos casos puede ser reversible. Por este motivo todo el </a:t>
            </a:r>
            <a:r>
              <a:rPr lang="es-ES_tradnl" sz="2000" b="1" smtClean="0">
                <a:solidFill>
                  <a:schemeClr val="tx1"/>
                </a:solidFill>
              </a:rPr>
              <a:t>personal sanitario </a:t>
            </a:r>
            <a:r>
              <a:rPr lang="es-ES_tradnl" sz="2000" smtClean="0">
                <a:solidFill>
                  <a:schemeClr val="tx1"/>
                </a:solidFill>
              </a:rPr>
              <a:t>que utilice este dispositivo intravascular, debe estar </a:t>
            </a:r>
            <a:r>
              <a:rPr lang="es-ES_tradnl" sz="2000" b="1" smtClean="0">
                <a:solidFill>
                  <a:schemeClr val="tx1"/>
                </a:solidFill>
              </a:rPr>
              <a:t>familiarizado y disponer de los conocimientos para su correcto manejo</a:t>
            </a:r>
            <a:r>
              <a:rPr lang="es-ES_tradnl" sz="2000" smtClean="0">
                <a:solidFill>
                  <a:schemeClr val="tx1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None/>
            </a:pPr>
            <a:endParaRPr lang="es-ES_tradnl" sz="20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Char char="*"/>
            </a:pPr>
            <a:r>
              <a:rPr lang="es-ES_tradnl" sz="2000" smtClean="0">
                <a:solidFill>
                  <a:schemeClr val="tx1"/>
                </a:solidFill>
              </a:rPr>
              <a:t>La</a:t>
            </a:r>
            <a:r>
              <a:rPr lang="es-ES_tradnl" sz="2000" b="1" smtClean="0">
                <a:solidFill>
                  <a:schemeClr val="tx1"/>
                </a:solidFill>
              </a:rPr>
              <a:t> unificación de criterios </a:t>
            </a:r>
            <a:r>
              <a:rPr lang="es-ES_tradnl" sz="2000" smtClean="0">
                <a:solidFill>
                  <a:schemeClr val="tx1"/>
                </a:solidFill>
              </a:rPr>
              <a:t>de actuación facilita y mejora tanto la práctica como la calidad asistencial que ofrecemos.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Symbol" pitchFamily="18" charset="2"/>
              <a:buChar char="*"/>
            </a:pPr>
            <a:endParaRPr lang="es-ES_tradnl" sz="20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s-ES" sz="2000" smtClean="0">
              <a:solidFill>
                <a:schemeClr val="tx1"/>
              </a:solidFill>
            </a:endParaRPr>
          </a:p>
        </p:txBody>
      </p:sp>
      <p:sp>
        <p:nvSpPr>
          <p:cNvPr id="31746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CONCLUSIONES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315913" y="1638300"/>
            <a:ext cx="8229600" cy="1252538"/>
          </a:xfrm>
        </p:spPr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Muchas gracias!</a:t>
            </a:r>
          </a:p>
        </p:txBody>
      </p:sp>
      <p:pic>
        <p:nvPicPr>
          <p:cNvPr id="32772" name="Picture 4" descr="ANd9GcRQEXZHRj8o3tL2GRA42dUVTbilkRhYtyM0521rf771xy3rJ6KG8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050" y="3154363"/>
            <a:ext cx="5715000" cy="19050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2247766"/>
              </p:ext>
            </p:extLst>
          </p:nvPr>
        </p:nvGraphicFramePr>
        <p:xfrm>
          <a:off x="664788" y="2359530"/>
          <a:ext cx="8436968" cy="4535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ector recto de flecha 8"/>
          <p:cNvCxnSpPr/>
          <p:nvPr/>
        </p:nvCxnSpPr>
        <p:spPr>
          <a:xfrm>
            <a:off x="5794375" y="5716588"/>
            <a:ext cx="593725" cy="5635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ángulo redondeado 83"/>
          <p:cNvSpPr/>
          <p:nvPr/>
        </p:nvSpPr>
        <p:spPr>
          <a:xfrm>
            <a:off x="6423025" y="6084888"/>
            <a:ext cx="1860550" cy="762000"/>
          </a:xfrm>
          <a:prstGeom prst="roundRect">
            <a:avLst/>
          </a:prstGeom>
          <a:gradFill flip="none" rotWithShape="1">
            <a:gsLst>
              <a:gs pos="0">
                <a:srgbClr val="ABEDAA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26" name="CuadroTexto 10"/>
          <p:cNvSpPr txBox="1">
            <a:spLocks noChangeArrowheads="1"/>
          </p:cNvSpPr>
          <p:nvPr/>
        </p:nvSpPr>
        <p:spPr bwMode="auto">
          <a:xfrm>
            <a:off x="6111875" y="6096000"/>
            <a:ext cx="248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Candara" pitchFamily="34" charset="0"/>
              </a:rPr>
              <a:t>Utilizar mínima </a:t>
            </a:r>
          </a:p>
          <a:p>
            <a:pPr algn="ctr"/>
            <a:r>
              <a:rPr lang="es-ES">
                <a:latin typeface="Candara" pitchFamily="34" charset="0"/>
              </a:rPr>
              <a:t>cantidad de luces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3176588" y="5759450"/>
            <a:ext cx="681037" cy="3698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ángulo redondeado 84"/>
          <p:cNvSpPr/>
          <p:nvPr/>
        </p:nvSpPr>
        <p:spPr>
          <a:xfrm>
            <a:off x="304800" y="6211888"/>
            <a:ext cx="3576638" cy="635000"/>
          </a:xfrm>
          <a:prstGeom prst="roundRect">
            <a:avLst/>
          </a:prstGeom>
          <a:gradFill flip="none" rotWithShape="1">
            <a:gsLst>
              <a:gs pos="0">
                <a:srgbClr val="ABEDAA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3799" name="CuadroTexto 14"/>
          <p:cNvSpPr txBox="1">
            <a:spLocks noChangeArrowheads="1"/>
          </p:cNvSpPr>
          <p:nvPr/>
        </p:nvSpPr>
        <p:spPr bwMode="auto">
          <a:xfrm>
            <a:off x="457200" y="55308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latin typeface="Candara" pitchFamily="34" charset="0"/>
            </a:endParaRPr>
          </a:p>
        </p:txBody>
      </p:sp>
      <p:sp>
        <p:nvSpPr>
          <p:cNvPr id="30732" name="Rectángulo 15"/>
          <p:cNvSpPr>
            <a:spLocks noChangeArrowheads="1"/>
          </p:cNvSpPr>
          <p:nvPr/>
        </p:nvSpPr>
        <p:spPr bwMode="auto">
          <a:xfrm>
            <a:off x="-250825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Candara" pitchFamily="34" charset="0"/>
              </a:rPr>
              <a:t>Correcta heparinización, utilizando</a:t>
            </a:r>
          </a:p>
          <a:p>
            <a:pPr algn="ctr"/>
            <a:r>
              <a:rPr lang="es-ES">
                <a:latin typeface="Candara" pitchFamily="34" charset="0"/>
              </a:rPr>
              <a:t> técnica de presión positiva</a:t>
            </a:r>
            <a:r>
              <a:rPr lang="es-ES_tradnl">
                <a:latin typeface="Candara" pitchFamily="34" charset="0"/>
              </a:rPr>
              <a:t> </a:t>
            </a:r>
            <a:endParaRPr lang="es-ES">
              <a:latin typeface="Candara" pitchFamily="34" charset="0"/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5205413" y="1749425"/>
            <a:ext cx="190500" cy="13811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5794375" y="3041650"/>
            <a:ext cx="447675" cy="2667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6189663" y="3470275"/>
            <a:ext cx="739775" cy="2000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6388100" y="4433888"/>
            <a:ext cx="7762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375400" y="4841875"/>
            <a:ext cx="1109663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 flipV="1">
            <a:off x="4095750" y="2005013"/>
            <a:ext cx="225425" cy="10366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 flipV="1">
            <a:off x="3136900" y="3041650"/>
            <a:ext cx="720725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 flipV="1">
            <a:off x="2697163" y="3586163"/>
            <a:ext cx="835025" cy="1444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2697163" y="4294188"/>
            <a:ext cx="903287" cy="69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H="1">
            <a:off x="2697163" y="4810125"/>
            <a:ext cx="800100" cy="2778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1" name="CuadroTexto 40"/>
          <p:cNvSpPr txBox="1">
            <a:spLocks noChangeArrowheads="1"/>
          </p:cNvSpPr>
          <p:nvPr/>
        </p:nvSpPr>
        <p:spPr bwMode="auto">
          <a:xfrm>
            <a:off x="7185025" y="224472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latin typeface="Candara" pitchFamily="34" charset="0"/>
            </a:endParaRPr>
          </a:p>
        </p:txBody>
      </p:sp>
      <p:sp>
        <p:nvSpPr>
          <p:cNvPr id="73" name="Rectángulo redondeado 72"/>
          <p:cNvSpPr/>
          <p:nvPr/>
        </p:nvSpPr>
        <p:spPr>
          <a:xfrm>
            <a:off x="6985000" y="3130550"/>
            <a:ext cx="1917700" cy="646113"/>
          </a:xfrm>
          <a:prstGeom prst="roundRect">
            <a:avLst/>
          </a:prstGeom>
          <a:gradFill flip="none" rotWithShape="1">
            <a:gsLst>
              <a:gs pos="0">
                <a:srgbClr val="9CEBE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47" name="Rectángulo 41"/>
          <p:cNvSpPr>
            <a:spLocks noChangeArrowheads="1"/>
          </p:cNvSpPr>
          <p:nvPr/>
        </p:nvSpPr>
        <p:spPr bwMode="auto">
          <a:xfrm>
            <a:off x="6929438" y="3095625"/>
            <a:ext cx="1946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>
                <a:latin typeface="Candara" pitchFamily="34" charset="0"/>
              </a:rPr>
              <a:t>Control de la zona </a:t>
            </a:r>
          </a:p>
          <a:p>
            <a:pPr algn="ctr"/>
            <a:r>
              <a:rPr lang="es-ES">
                <a:latin typeface="Candara" pitchFamily="34" charset="0"/>
              </a:rPr>
              <a:t>de inserción</a:t>
            </a:r>
            <a:endParaRPr lang="es-ES_tradnl">
              <a:latin typeface="Candara" pitchFamily="34" charset="0"/>
            </a:endParaRPr>
          </a:p>
        </p:txBody>
      </p:sp>
      <p:sp>
        <p:nvSpPr>
          <p:cNvPr id="33814" name="CuadroTexto 43"/>
          <p:cNvSpPr txBox="1">
            <a:spLocks noChangeArrowheads="1"/>
          </p:cNvSpPr>
          <p:nvPr/>
        </p:nvSpPr>
        <p:spPr bwMode="auto">
          <a:xfrm>
            <a:off x="7758113" y="29400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latin typeface="Candara" pitchFamily="34" charset="0"/>
            </a:endParaRPr>
          </a:p>
        </p:txBody>
      </p:sp>
      <p:sp>
        <p:nvSpPr>
          <p:cNvPr id="59" name="Rectángulo redondeado 58"/>
          <p:cNvSpPr/>
          <p:nvPr/>
        </p:nvSpPr>
        <p:spPr>
          <a:xfrm>
            <a:off x="7558088" y="5254625"/>
            <a:ext cx="1417637" cy="636588"/>
          </a:xfrm>
          <a:prstGeom prst="roundRect">
            <a:avLst/>
          </a:prstGeom>
          <a:gradFill flip="none" rotWithShape="1">
            <a:gsLst>
              <a:gs pos="0">
                <a:srgbClr val="9CEBE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52" name="Rectángulo 44"/>
          <p:cNvSpPr>
            <a:spLocks noChangeArrowheads="1"/>
          </p:cNvSpPr>
          <p:nvPr/>
        </p:nvSpPr>
        <p:spPr bwMode="auto">
          <a:xfrm>
            <a:off x="7504113" y="5259388"/>
            <a:ext cx="1463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>
                <a:latin typeface="Candara" pitchFamily="34" charset="0"/>
              </a:rPr>
              <a:t>Inmovilizar el</a:t>
            </a:r>
          </a:p>
          <a:p>
            <a:pPr algn="ctr"/>
            <a:r>
              <a:rPr lang="es-ES">
                <a:latin typeface="Candara" pitchFamily="34" charset="0"/>
              </a:rPr>
              <a:t> catéter</a:t>
            </a:r>
            <a:r>
              <a:rPr lang="es-ES_tradnl">
                <a:latin typeface="Candara" pitchFamily="34" charset="0"/>
              </a:rPr>
              <a:t> </a:t>
            </a:r>
            <a:endParaRPr lang="es-ES">
              <a:latin typeface="Candara" pitchFamily="34" charset="0"/>
            </a:endParaRPr>
          </a:p>
        </p:txBody>
      </p:sp>
      <p:sp>
        <p:nvSpPr>
          <p:cNvPr id="33817" name="CuadroTexto 48"/>
          <p:cNvSpPr txBox="1">
            <a:spLocks noChangeArrowheads="1"/>
          </p:cNvSpPr>
          <p:nvPr/>
        </p:nvSpPr>
        <p:spPr bwMode="auto">
          <a:xfrm>
            <a:off x="7532688" y="35861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latin typeface="Candara" pitchFamily="34" charset="0"/>
            </a:endParaRPr>
          </a:p>
        </p:txBody>
      </p:sp>
      <p:sp>
        <p:nvSpPr>
          <p:cNvPr id="58" name="Rectángulo redondeado 57"/>
          <p:cNvSpPr/>
          <p:nvPr/>
        </p:nvSpPr>
        <p:spPr>
          <a:xfrm>
            <a:off x="5105548" y="454025"/>
            <a:ext cx="3217862" cy="912813"/>
          </a:xfrm>
          <a:prstGeom prst="roundRect">
            <a:avLst/>
          </a:prstGeom>
          <a:gradFill flip="none" rotWithShape="1">
            <a:gsLst>
              <a:gs pos="0">
                <a:srgbClr val="9CEBE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57" name="Rectángulo 56"/>
          <p:cNvSpPr>
            <a:spLocks noChangeArrowheads="1"/>
          </p:cNvSpPr>
          <p:nvPr/>
        </p:nvSpPr>
        <p:spPr bwMode="auto">
          <a:xfrm>
            <a:off x="5083175" y="454025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latin typeface="Candara" pitchFamily="34" charset="0"/>
              </a:rPr>
              <a:t>Cambio de apósito a las 24h de</a:t>
            </a:r>
          </a:p>
          <a:p>
            <a:r>
              <a:rPr lang="es-ES" dirty="0">
                <a:latin typeface="Candara" pitchFamily="34" charset="0"/>
              </a:rPr>
              <a:t>la implantación.</a:t>
            </a:r>
            <a:r>
              <a:rPr lang="es-ES_tradnl" dirty="0">
                <a:latin typeface="Candara" pitchFamily="34" charset="0"/>
              </a:rPr>
              <a:t> 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75" name="Rectángulo redondeado 74"/>
          <p:cNvSpPr/>
          <p:nvPr/>
        </p:nvSpPr>
        <p:spPr>
          <a:xfrm>
            <a:off x="5648325" y="1755775"/>
            <a:ext cx="3495675" cy="1200150"/>
          </a:xfrm>
          <a:prstGeom prst="roundRect">
            <a:avLst/>
          </a:prstGeom>
          <a:gradFill flip="none" rotWithShape="1">
            <a:gsLst>
              <a:gs pos="0">
                <a:srgbClr val="9CEBE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61" name="Rectángulo 62"/>
          <p:cNvSpPr>
            <a:spLocks noChangeArrowheads="1"/>
          </p:cNvSpPr>
          <p:nvPr/>
        </p:nvSpPr>
        <p:spPr bwMode="auto">
          <a:xfrm>
            <a:off x="5648325" y="17557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latin typeface="Candara" pitchFamily="34" charset="0"/>
              </a:rPr>
              <a:t>Curar c/7 </a:t>
            </a:r>
            <a:r>
              <a:rPr lang="es-ES" dirty="0" err="1">
                <a:latin typeface="Candara" pitchFamily="34" charset="0"/>
              </a:rPr>
              <a:t>dias</a:t>
            </a:r>
            <a:r>
              <a:rPr lang="es-ES" dirty="0">
                <a:latin typeface="Candara" pitchFamily="34" charset="0"/>
              </a:rPr>
              <a:t> con apósito </a:t>
            </a:r>
          </a:p>
          <a:p>
            <a:r>
              <a:rPr lang="es-ES" dirty="0">
                <a:latin typeface="Candara" pitchFamily="34" charset="0"/>
              </a:rPr>
              <a:t>transparente y </a:t>
            </a:r>
            <a:r>
              <a:rPr lang="es-ES" dirty="0" smtClean="0">
                <a:latin typeface="Candara" pitchFamily="34" charset="0"/>
              </a:rPr>
              <a:t>c/24h  </a:t>
            </a:r>
            <a:r>
              <a:rPr lang="es-ES" dirty="0">
                <a:latin typeface="Candara" pitchFamily="34" charset="0"/>
              </a:rPr>
              <a:t>si se tapa el </a:t>
            </a:r>
          </a:p>
          <a:p>
            <a:r>
              <a:rPr lang="es-ES" dirty="0">
                <a:latin typeface="Candara" pitchFamily="34" charset="0"/>
              </a:rPr>
              <a:t>punto de inserción ( o siempre que </a:t>
            </a:r>
          </a:p>
          <a:p>
            <a:r>
              <a:rPr lang="es-ES" dirty="0">
                <a:latin typeface="Candara" pitchFamily="34" charset="0"/>
              </a:rPr>
              <a:t>este despegado o sucio)</a:t>
            </a:r>
            <a:endParaRPr lang="es-ES_tradnl" dirty="0">
              <a:latin typeface="Candara" pitchFamily="34" charset="0"/>
            </a:endParaRPr>
          </a:p>
        </p:txBody>
      </p:sp>
      <p:sp>
        <p:nvSpPr>
          <p:cNvPr id="74" name="Rectángulo redondeado 73"/>
          <p:cNvSpPr/>
          <p:nvPr/>
        </p:nvSpPr>
        <p:spPr>
          <a:xfrm>
            <a:off x="7237413" y="3930650"/>
            <a:ext cx="1670050" cy="1201738"/>
          </a:xfrm>
          <a:prstGeom prst="roundRect">
            <a:avLst/>
          </a:prstGeom>
          <a:gradFill flip="none" rotWithShape="1">
            <a:gsLst>
              <a:gs pos="0">
                <a:srgbClr val="9CEBE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65" name="Rectángulo 64"/>
          <p:cNvSpPr>
            <a:spLocks noChangeArrowheads="1"/>
          </p:cNvSpPr>
          <p:nvPr/>
        </p:nvSpPr>
        <p:spPr bwMode="auto">
          <a:xfrm>
            <a:off x="7281863" y="3862388"/>
            <a:ext cx="1790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ndara" pitchFamily="34" charset="0"/>
              </a:rPr>
              <a:t>Cuidado de la piel y  proteger en la higiene diaria.</a:t>
            </a:r>
            <a:endParaRPr lang="es-ES_tradnl">
              <a:latin typeface="Candara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06970" y="1341438"/>
            <a:ext cx="3622068" cy="509587"/>
          </a:xfrm>
          <a:prstGeom prst="roundRect">
            <a:avLst/>
          </a:prstGeom>
          <a:gradFill flip="none" rotWithShape="1">
            <a:gsLst>
              <a:gs pos="0">
                <a:srgbClr val="F3ED49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69" name="Rectángulo 85"/>
          <p:cNvSpPr>
            <a:spLocks noChangeArrowheads="1"/>
          </p:cNvSpPr>
          <p:nvPr/>
        </p:nvSpPr>
        <p:spPr bwMode="auto">
          <a:xfrm>
            <a:off x="131763" y="1292225"/>
            <a:ext cx="3770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latin typeface="Candara" pitchFamily="34" charset="0"/>
              </a:rPr>
              <a:t>Control a las </a:t>
            </a:r>
            <a:r>
              <a:rPr lang="es-ES" dirty="0" smtClean="0">
                <a:latin typeface="Candara" pitchFamily="34" charset="0"/>
              </a:rPr>
              <a:t>24h la </a:t>
            </a:r>
            <a:r>
              <a:rPr lang="es-ES" dirty="0" err="1" smtClean="0">
                <a:latin typeface="Candara" pitchFamily="34" charset="0"/>
              </a:rPr>
              <a:t>permebilidad</a:t>
            </a:r>
            <a:endParaRPr lang="es-ES" dirty="0" smtClean="0">
              <a:latin typeface="Candara" pitchFamily="34" charset="0"/>
            </a:endParaRPr>
          </a:p>
          <a:p>
            <a:r>
              <a:rPr lang="es-ES" dirty="0">
                <a:latin typeface="Candara" pitchFamily="34" charset="0"/>
              </a:rPr>
              <a:t>d</a:t>
            </a:r>
            <a:r>
              <a:rPr lang="es-ES" dirty="0" smtClean="0">
                <a:latin typeface="Candara" pitchFamily="34" charset="0"/>
              </a:rPr>
              <a:t>el catéter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31763" y="2016125"/>
            <a:ext cx="3468687" cy="923925"/>
          </a:xfrm>
          <a:prstGeom prst="roundRect">
            <a:avLst/>
          </a:prstGeom>
          <a:gradFill flip="none" rotWithShape="1">
            <a:gsLst>
              <a:gs pos="0">
                <a:srgbClr val="F3ED49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73" name="Rectángulo 89"/>
          <p:cNvSpPr>
            <a:spLocks noChangeArrowheads="1"/>
          </p:cNvSpPr>
          <p:nvPr/>
        </p:nvSpPr>
        <p:spPr bwMode="auto">
          <a:xfrm>
            <a:off x="131763" y="2033588"/>
            <a:ext cx="35972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Candara" pitchFamily="34" charset="0"/>
              </a:rPr>
              <a:t>Cuidado de las conexiones. Cambio</a:t>
            </a:r>
          </a:p>
          <a:p>
            <a:r>
              <a:rPr lang="es-ES">
                <a:latin typeface="Candara" pitchFamily="34" charset="0"/>
              </a:rPr>
              <a:t>de conexiones y sistemas de</a:t>
            </a:r>
          </a:p>
          <a:p>
            <a:r>
              <a:rPr lang="es-ES">
                <a:latin typeface="Candara" pitchFamily="34" charset="0"/>
              </a:rPr>
              <a:t> perfusión según protocolo 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31763" y="3059113"/>
            <a:ext cx="2408237" cy="611187"/>
          </a:xfrm>
          <a:prstGeom prst="roundRect">
            <a:avLst/>
          </a:prstGeom>
          <a:gradFill flip="none" rotWithShape="1">
            <a:gsLst>
              <a:gs pos="0">
                <a:srgbClr val="F3ED49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131763" y="3817938"/>
            <a:ext cx="2565400" cy="893762"/>
          </a:xfrm>
          <a:prstGeom prst="roundRect">
            <a:avLst/>
          </a:prstGeom>
          <a:gradFill flip="none" rotWithShape="1">
            <a:gsLst>
              <a:gs pos="0">
                <a:srgbClr val="F3ED49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131763" y="4810125"/>
            <a:ext cx="2565400" cy="1220788"/>
          </a:xfrm>
          <a:prstGeom prst="roundRect">
            <a:avLst/>
          </a:prstGeom>
          <a:gradFill flip="none" rotWithShape="1">
            <a:gsLst>
              <a:gs pos="0">
                <a:srgbClr val="F3ED49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83" name="Rectángulo 96"/>
          <p:cNvSpPr>
            <a:spLocks noChangeArrowheads="1"/>
          </p:cNvSpPr>
          <p:nvPr/>
        </p:nvSpPr>
        <p:spPr bwMode="auto">
          <a:xfrm>
            <a:off x="131763" y="47720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ndara" pitchFamily="34" charset="0"/>
              </a:rPr>
              <a:t>Cerrado y sellado estricto</a:t>
            </a:r>
          </a:p>
          <a:p>
            <a:r>
              <a:rPr lang="es-ES">
                <a:latin typeface="Candara" pitchFamily="34" charset="0"/>
              </a:rPr>
              <a:t>de las luces que no se </a:t>
            </a:r>
          </a:p>
          <a:p>
            <a:r>
              <a:rPr lang="es-ES">
                <a:latin typeface="Candara" pitchFamily="34" charset="0"/>
              </a:rPr>
              <a:t>utilicen con heparina</a:t>
            </a:r>
          </a:p>
          <a:p>
            <a:r>
              <a:rPr lang="es-ES">
                <a:latin typeface="Candara" pitchFamily="34" charset="0"/>
              </a:rPr>
              <a:t>monodosis.</a:t>
            </a:r>
            <a:endParaRPr lang="es-ES_tradnl">
              <a:latin typeface="Candara" pitchFamily="34" charset="0"/>
            </a:endParaRPr>
          </a:p>
        </p:txBody>
      </p:sp>
      <p:sp>
        <p:nvSpPr>
          <p:cNvPr id="30784" name="Rectángulo 94"/>
          <p:cNvSpPr>
            <a:spLocks noChangeArrowheads="1"/>
          </p:cNvSpPr>
          <p:nvPr/>
        </p:nvSpPr>
        <p:spPr bwMode="auto">
          <a:xfrm>
            <a:off x="131763" y="3851275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latin typeface="Candara" pitchFamily="34" charset="0"/>
              </a:rPr>
              <a:t>Si se manipula el catéter</a:t>
            </a:r>
          </a:p>
          <a:p>
            <a:r>
              <a:rPr lang="es-ES" dirty="0">
                <a:latin typeface="Candara" pitchFamily="34" charset="0"/>
              </a:rPr>
              <a:t>utilizar guantes y </a:t>
            </a:r>
            <a:r>
              <a:rPr lang="es-ES" dirty="0" smtClean="0">
                <a:latin typeface="Candara" pitchFamily="34" charset="0"/>
              </a:rPr>
              <a:t>técnica</a:t>
            </a:r>
          </a:p>
          <a:p>
            <a:r>
              <a:rPr lang="es-ES" dirty="0" smtClean="0">
                <a:latin typeface="Candara" pitchFamily="34" charset="0"/>
              </a:rPr>
              <a:t>aséptica</a:t>
            </a:r>
            <a:endParaRPr lang="es-ES" dirty="0">
              <a:latin typeface="Candara" pitchFamily="34" charset="0"/>
            </a:endParaRPr>
          </a:p>
        </p:txBody>
      </p:sp>
      <p:sp>
        <p:nvSpPr>
          <p:cNvPr id="30785" name="Rectángulo 92"/>
          <p:cNvSpPr>
            <a:spLocks noChangeArrowheads="1"/>
          </p:cNvSpPr>
          <p:nvPr/>
        </p:nvSpPr>
        <p:spPr bwMode="auto">
          <a:xfrm>
            <a:off x="131763" y="30416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ndara" pitchFamily="34" charset="0"/>
              </a:rPr>
              <a:t>Lavar el sistema entre</a:t>
            </a:r>
          </a:p>
          <a:p>
            <a:r>
              <a:rPr lang="es-ES">
                <a:latin typeface="Candara" pitchFamily="34" charset="0"/>
              </a:rPr>
              <a:t> distintas medicaciones </a:t>
            </a:r>
          </a:p>
        </p:txBody>
      </p:sp>
      <p:sp>
        <p:nvSpPr>
          <p:cNvPr id="52" name="Elipse 51">
            <a:hlinkClick r:id="rId7" action="ppaction://hlinksldjump"/>
          </p:cNvPr>
          <p:cNvSpPr/>
          <p:nvPr/>
        </p:nvSpPr>
        <p:spPr>
          <a:xfrm>
            <a:off x="8824913" y="6535738"/>
            <a:ext cx="174625" cy="17462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789" name="Título 1"/>
          <p:cNvSpPr>
            <a:spLocks noGrp="1"/>
          </p:cNvSpPr>
          <p:nvPr>
            <p:ph type="title" idx="4294967295"/>
          </p:nvPr>
        </p:nvSpPr>
        <p:spPr>
          <a:xfrm>
            <a:off x="231775" y="114300"/>
            <a:ext cx="8229600" cy="1252538"/>
          </a:xfrm>
        </p:spPr>
        <p:txBody>
          <a:bodyPr/>
          <a:lstStyle/>
          <a:p>
            <a:pPr algn="l" eaLnBrk="1" hangingPunct="1"/>
            <a:r>
              <a:rPr lang="es-ES" dirty="0" smtClean="0">
                <a:latin typeface="Candara" pitchFamily="34" charset="0"/>
              </a:rPr>
              <a:t>PREVENCIÓN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3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30726" grpId="0"/>
      <p:bldP spid="30732" grpId="0"/>
      <p:bldP spid="30747" grpId="0"/>
      <p:bldP spid="30752" grpId="0"/>
      <p:bldP spid="30757" grpId="0"/>
      <p:bldP spid="30761" grpId="0"/>
      <p:bldP spid="30765" grpId="0"/>
      <p:bldP spid="30769" grpId="0"/>
      <p:bldP spid="30773" grpId="0"/>
      <p:bldP spid="30783" grpId="0"/>
      <p:bldP spid="30784" grpId="0"/>
      <p:bldP spid="30785" grpId="0"/>
      <p:bldP spid="307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ítulo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pPr eaLnBrk="1" hangingPunct="1"/>
            <a:r>
              <a:rPr lang="es-ES" smtClean="0"/>
              <a:t>Trombo intraluminal</a:t>
            </a:r>
          </a:p>
        </p:txBody>
      </p:sp>
      <p:pic>
        <p:nvPicPr>
          <p:cNvPr id="35845" name="Marcador de contenido 4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 t="-14461" b="-14461"/>
          <a:stretch>
            <a:fillRect/>
          </a:stretch>
        </p:blipFill>
        <p:spPr>
          <a:xfrm>
            <a:off x="652463" y="1590675"/>
            <a:ext cx="4754562" cy="4083050"/>
          </a:xfrm>
          <a:noFill/>
          <a:ln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5500688" y="2590800"/>
            <a:ext cx="318611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es-ES" sz="2400" b="1"/>
              <a:t>Producida en el lumen del catéter, puede producir una oclusión parcial o total.</a:t>
            </a:r>
            <a:endParaRPr lang="es-ES_tradnl" sz="2400" b="1"/>
          </a:p>
          <a:p>
            <a:pPr defTabSz="914400">
              <a:spcBef>
                <a:spcPct val="5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es-ES" sz="2400" b="1"/>
          </a:p>
        </p:txBody>
      </p:sp>
      <p:sp>
        <p:nvSpPr>
          <p:cNvPr id="35847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86800" y="6597650"/>
            <a:ext cx="98425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>
                <a:latin typeface="Candara" pitchFamily="34" charset="0"/>
              </a:rPr>
              <a:t>Cola de fibrina</a:t>
            </a:r>
          </a:p>
        </p:txBody>
      </p:sp>
      <p:pic>
        <p:nvPicPr>
          <p:cNvPr id="36868" name="Imagen 4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66838" y="2936875"/>
            <a:ext cx="6540500" cy="2509838"/>
          </a:xfrm>
          <a:noFill/>
          <a:ln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55638" y="1768475"/>
            <a:ext cx="76374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es-ES" sz="2000"/>
              <a:t>Ocurre cuando la fibrina se adhiere al final de catéter, actuando como una válvula de un sentido que permite infusión pero no la absorción de un fluido.</a:t>
            </a:r>
            <a:r>
              <a:rPr lang="es-ES_tradnl" sz="2000" b="1"/>
              <a:t> </a:t>
            </a:r>
            <a:endParaRPr lang="es-ES" sz="2000" b="1"/>
          </a:p>
        </p:txBody>
      </p:sp>
      <p:sp>
        <p:nvSpPr>
          <p:cNvPr id="36871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29675" y="6567488"/>
            <a:ext cx="984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contenido 2"/>
          <p:cNvSpPr>
            <a:spLocks noGrp="1"/>
          </p:cNvSpPr>
          <p:nvPr>
            <p:ph idx="4294967295"/>
          </p:nvPr>
        </p:nvSpPr>
        <p:spPr>
          <a:xfrm>
            <a:off x="820738" y="1608138"/>
            <a:ext cx="7407275" cy="3451225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es-ES" sz="2800" dirty="0" smtClean="0">
                <a:solidFill>
                  <a:schemeClr val="tx1"/>
                </a:solidFill>
                <a:latin typeface="Candara" pitchFamily="34" charset="0"/>
              </a:rPr>
              <a:t>En las unidades de </a:t>
            </a:r>
            <a:r>
              <a:rPr lang="es-ES" sz="2800" dirty="0" err="1" smtClean="0">
                <a:solidFill>
                  <a:schemeClr val="tx1"/>
                </a:solidFill>
                <a:latin typeface="Candara" pitchFamily="34" charset="0"/>
              </a:rPr>
              <a:t>oncohematología</a:t>
            </a:r>
            <a:r>
              <a:rPr lang="es-ES" sz="2800" dirty="0" smtClean="0">
                <a:solidFill>
                  <a:schemeClr val="tx1"/>
                </a:solidFill>
                <a:latin typeface="Candara" pitchFamily="34" charset="0"/>
              </a:rPr>
              <a:t> es necesario para la realización de tratamientos intravenosos prolongados el uso de catéteres venosos centrales de larga duración</a:t>
            </a:r>
          </a:p>
          <a:p>
            <a:pPr marL="301625" lvl="1" indent="0" eaLnBrk="1" hangingPunct="1">
              <a:buFont typeface="Symbol" pitchFamily="18" charset="2"/>
              <a:buNone/>
            </a:pPr>
            <a:endParaRPr lang="es-ES" dirty="0" smtClean="0">
              <a:latin typeface="Candara" pitchFamily="34" charset="0"/>
            </a:endParaRPr>
          </a:p>
          <a:p>
            <a:pPr marL="301625" lvl="1" indent="0" eaLnBrk="1" hangingPunct="1">
              <a:buFont typeface="Symbol" pitchFamily="18" charset="2"/>
              <a:buNone/>
            </a:pPr>
            <a:endParaRPr lang="es-ES" dirty="0" smtClean="0">
              <a:latin typeface="Candara" pitchFamily="34" charset="0"/>
            </a:endParaRPr>
          </a:p>
        </p:txBody>
      </p:sp>
      <p:sp>
        <p:nvSpPr>
          <p:cNvPr id="1536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355600"/>
            <a:ext cx="8229600" cy="1252538"/>
          </a:xfrm>
        </p:spPr>
        <p:txBody>
          <a:bodyPr/>
          <a:lstStyle/>
          <a:p>
            <a:pPr eaLnBrk="1" hangingPunct="1"/>
            <a:r>
              <a:rPr lang="es-ES" b="1" dirty="0" smtClean="0">
                <a:latin typeface="Candara" pitchFamily="34" charset="0"/>
              </a:rPr>
              <a:t>INTRODUCCIÓN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2088" y="3897313"/>
            <a:ext cx="26828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Imagen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175" y="3897313"/>
            <a:ext cx="35052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Vaina de fibrina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294967295"/>
          </p:nvPr>
        </p:nvSpPr>
        <p:spPr>
          <a:xfrm>
            <a:off x="804863" y="1520825"/>
            <a:ext cx="7423150" cy="161766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es-ES" smtClean="0">
                <a:solidFill>
                  <a:schemeClr val="tx1"/>
                </a:solidFill>
              </a:rPr>
              <a:t>Se forma cuando la fibrina se adhiere a la superficie externa del catéter, creando un “calcetín” en el catéter. Esta obstrucción es total, impidiendo la absorción y la infusión.</a:t>
            </a:r>
            <a:endParaRPr lang="es-ES_tradnl" smtClean="0">
              <a:solidFill>
                <a:schemeClr val="tx1"/>
              </a:solidFill>
            </a:endParaRPr>
          </a:p>
          <a:p>
            <a:pPr marL="0" indent="0" eaLnBrk="1" hangingPunct="1"/>
            <a:endParaRPr lang="es-ES" smtClean="0"/>
          </a:p>
        </p:txBody>
      </p:sp>
      <p:pic>
        <p:nvPicPr>
          <p:cNvPr id="22531" name="Marcador de contenido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t="-55058" b="-55058"/>
          <a:stretch>
            <a:fillRect/>
          </a:stretch>
        </p:blipFill>
        <p:spPr>
          <a:xfrm>
            <a:off x="1217613" y="2397125"/>
            <a:ext cx="7010400" cy="4637088"/>
          </a:xfrm>
        </p:spPr>
      </p:pic>
      <p:sp>
        <p:nvSpPr>
          <p:cNvPr id="22534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59838" y="6565900"/>
            <a:ext cx="98425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Mural trombótico</a:t>
            </a:r>
          </a:p>
        </p:txBody>
      </p:sp>
      <p:sp>
        <p:nvSpPr>
          <p:cNvPr id="23554" name="Marcador de contenido 3"/>
          <p:cNvSpPr>
            <a:spLocks noGrp="1"/>
          </p:cNvSpPr>
          <p:nvPr>
            <p:ph sz="quarter" idx="4294967295"/>
          </p:nvPr>
        </p:nvSpPr>
        <p:spPr>
          <a:xfrm>
            <a:off x="5030788" y="2535238"/>
            <a:ext cx="3822700" cy="3448050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es-ES" smtClean="0">
                <a:solidFill>
                  <a:schemeClr val="tx1"/>
                </a:solidFill>
                <a:latin typeface="Candara" pitchFamily="34" charset="0"/>
              </a:rPr>
              <a:t>Se forma cuando la fibrina procede de una pared de un vaso dañado, obliga a la fibrina a cubrir la superficie del catéter.</a:t>
            </a:r>
            <a:r>
              <a:rPr lang="es-ES_tradnl" smtClean="0">
                <a:latin typeface="Candara" pitchFamily="34" charset="0"/>
              </a:rPr>
              <a:t> </a:t>
            </a:r>
            <a:endParaRPr lang="es-ES" smtClean="0">
              <a:latin typeface="Candara" pitchFamily="34" charset="0"/>
            </a:endParaRPr>
          </a:p>
        </p:txBody>
      </p:sp>
      <p:pic>
        <p:nvPicPr>
          <p:cNvPr id="23555" name="Marcador de contenido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t="-34073" b="-34073"/>
          <a:stretch>
            <a:fillRect/>
          </a:stretch>
        </p:blipFill>
        <p:spPr>
          <a:xfrm>
            <a:off x="593436" y="677863"/>
            <a:ext cx="4175125" cy="5948362"/>
          </a:xfrm>
        </p:spPr>
      </p:pic>
      <p:sp>
        <p:nvSpPr>
          <p:cNvPr id="23558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53488" y="6626225"/>
            <a:ext cx="98425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346036" y="1958109"/>
            <a:ext cx="4414982" cy="572655"/>
          </a:xfrm>
          <a:prstGeom prst="roundRect">
            <a:avLst/>
          </a:prstGeom>
          <a:solidFill>
            <a:schemeClr val="accent3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64406"/>
            <a:ext cx="8229600" cy="1252537"/>
          </a:xfrm>
        </p:spPr>
        <p:txBody>
          <a:bodyPr/>
          <a:lstStyle/>
          <a:p>
            <a:r>
              <a:rPr lang="es-ES" sz="4000" dirty="0" smtClean="0">
                <a:latin typeface="Candara" panose="020E0502030303020204" pitchFamily="34" charset="0"/>
              </a:rPr>
              <a:t>Consideraciones anatómicas</a:t>
            </a:r>
            <a:br>
              <a:rPr lang="es-ES" sz="4000" dirty="0" smtClean="0">
                <a:latin typeface="Candara" panose="020E0502030303020204" pitchFamily="34" charset="0"/>
              </a:rPr>
            </a:br>
            <a:r>
              <a:rPr lang="es-ES" sz="4000" dirty="0" smtClean="0">
                <a:latin typeface="Candara" panose="020E0502030303020204" pitchFamily="34" charset="0"/>
              </a:rPr>
              <a:t/>
            </a:r>
            <a:br>
              <a:rPr lang="es-ES" sz="4000" dirty="0" smtClean="0">
                <a:latin typeface="Candara" panose="020E0502030303020204" pitchFamily="34" charset="0"/>
              </a:rPr>
            </a:br>
            <a:r>
              <a:rPr lang="es-ES" sz="3200" dirty="0" smtClean="0">
                <a:latin typeface="Candara" panose="020E0502030303020204" pitchFamily="34" charset="0"/>
              </a:rPr>
              <a:t>Distancias aproximadas</a:t>
            </a:r>
            <a:endParaRPr lang="es-ES" sz="4000" dirty="0">
              <a:latin typeface="Candara" panose="020E0502030303020204" pitchFamily="34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49492"/>
              </p:ext>
            </p:extLst>
          </p:nvPr>
        </p:nvGraphicFramePr>
        <p:xfrm>
          <a:off x="1194811" y="3035992"/>
          <a:ext cx="6554498" cy="3327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1407"/>
                <a:gridCol w="1293091"/>
              </a:tblGrid>
              <a:tr h="799956">
                <a:tc>
                  <a:txBody>
                    <a:bodyPr/>
                    <a:lstStyle/>
                    <a:p>
                      <a:endParaRPr lang="es-ES" b="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r>
                        <a:rPr lang="es-ES" b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   Vena</a:t>
                      </a:r>
                      <a:r>
                        <a:rPr lang="es-ES" b="0" baseline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yugular interna derecha a vena cava</a:t>
                      </a:r>
                      <a:endParaRPr lang="es-ES" b="0" dirty="0" smtClean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  <a:p>
                      <a:r>
                        <a:rPr lang="es-ES" dirty="0" smtClean="0"/>
                        <a:t>  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  </a:t>
                      </a:r>
                    </a:p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 </a:t>
                      </a:r>
                      <a:r>
                        <a:rPr lang="es-ES" b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16 cm</a:t>
                      </a:r>
                      <a:endParaRPr lang="es-E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67026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Vena</a:t>
                      </a:r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 subclavia a vena cava</a:t>
                      </a:r>
                      <a:endParaRPr lang="es-E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 18 cm</a:t>
                      </a:r>
                      <a:endParaRPr lang="es-E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91127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Vena yugular izquierda a vena cava</a:t>
                      </a:r>
                      <a:endParaRPr lang="es-E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aseline="0" dirty="0" smtClean="0"/>
                        <a:t>    </a:t>
                      </a:r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19 cm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615230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Vena subclavia</a:t>
                      </a:r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 izquierda a vena cava</a:t>
                      </a:r>
                      <a:endParaRPr lang="es-ES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     </a:t>
                      </a:r>
                      <a:r>
                        <a:rPr lang="es-ES" dirty="0" smtClean="0">
                          <a:latin typeface="Candara" panose="020E0502030303020204" pitchFamily="34" charset="0"/>
                        </a:rPr>
                        <a:t>21 cm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Candara" panose="020E0502030303020204" pitchFamily="34" charset="0"/>
                        </a:rPr>
                        <a:t>    Catéter</a:t>
                      </a:r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 central de inserción periférica (PICC)</a:t>
                      </a:r>
                      <a:endParaRPr lang="es-ES" dirty="0" smtClean="0">
                        <a:latin typeface="Candara" panose="020E0502030303020204" pitchFamily="34" charset="0"/>
                      </a:endParaRPr>
                    </a:p>
                    <a:p>
                      <a:endParaRPr lang="es-ES" dirty="0" smtClean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mtClean="0"/>
                        <a:t>    </a:t>
                      </a:r>
                      <a:r>
                        <a:rPr lang="es-ES" dirty="0" smtClean="0">
                          <a:latin typeface="Candara" panose="020E0502030303020204" pitchFamily="34" charset="0"/>
                        </a:rPr>
                        <a:t>40</a:t>
                      </a:r>
                      <a:r>
                        <a:rPr lang="es-ES" baseline="0" dirty="0" smtClean="0">
                          <a:latin typeface="Candara" panose="020E0502030303020204" pitchFamily="34" charset="0"/>
                        </a:rPr>
                        <a:t> cm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4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Candara" panose="020E0502030303020204" pitchFamily="34" charset="0"/>
              </a:rPr>
              <a:t>INCIDENCIA DE OCLUSIÓN</a:t>
            </a:r>
            <a:endParaRPr lang="es-ES" b="1" dirty="0">
              <a:latin typeface="Candara" panose="020E0502030303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625600" y="2309091"/>
            <a:ext cx="5892800" cy="914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andara" panose="020E0502030303020204" pitchFamily="34" charset="0"/>
              </a:rPr>
              <a:t>Porcentaje de oclusión :  7,6 % ( de </a:t>
            </a:r>
            <a:r>
              <a:rPr lang="es-E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Neef</a:t>
            </a:r>
            <a:r>
              <a:rPr lang="es-ES" dirty="0" smtClean="0">
                <a:solidFill>
                  <a:schemeClr val="bg1"/>
                </a:solidFill>
                <a:latin typeface="Candara" panose="020E0502030303020204" pitchFamily="34" charset="0"/>
              </a:rPr>
              <a:t> et al, 2002 )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  <a:latin typeface="Candara" panose="020E0502030303020204" pitchFamily="34" charset="0"/>
              </a:rPr>
              <a:t>     Porcentaje de oclusión :  41 % ( </a:t>
            </a:r>
            <a:r>
              <a:rPr lang="es-E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Henrickson</a:t>
            </a:r>
            <a:r>
              <a:rPr lang="es-ES" dirty="0" smtClean="0">
                <a:solidFill>
                  <a:schemeClr val="bg1"/>
                </a:solidFill>
                <a:latin typeface="Candara" panose="020E0502030303020204" pitchFamily="34" charset="0"/>
              </a:rPr>
              <a:t> et al, 2000 )</a:t>
            </a:r>
            <a:endParaRPr lang="es-E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625600" y="3749962"/>
            <a:ext cx="5818909" cy="180109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ndara" panose="020E0502030303020204" pitchFamily="34" charset="0"/>
              </a:rPr>
              <a:t>El 15 % de las oclusiones están causadas por precipitaciones de perfusiones de 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lípidos</a:t>
            </a:r>
            <a:r>
              <a:rPr lang="es-ES" dirty="0" smtClean="0">
                <a:latin typeface="Candara" panose="020E0502030303020204" pitchFamily="34" charset="0"/>
              </a:rPr>
              <a:t> o 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fármacos</a:t>
            </a:r>
            <a:r>
              <a:rPr lang="es-ES" dirty="0" smtClean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s-ES" dirty="0" smtClean="0">
                <a:latin typeface="Candara" panose="020E0502030303020204" pitchFamily="34" charset="0"/>
              </a:rPr>
              <a:t>El 85 % son producidas por 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trombosis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dirty="0" smtClean="0">
                <a:latin typeface="Candara" panose="020E0502030303020204" pitchFamily="34" charset="0"/>
              </a:rPr>
              <a:t>del catéter.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50" y="638663"/>
            <a:ext cx="2628213" cy="262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11283" y="1420992"/>
            <a:ext cx="7408862" cy="4585716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Symbol" pitchFamily="18" charset="2"/>
              <a:buChar char="*"/>
            </a:pPr>
            <a:endParaRPr lang="es-ES" sz="3300" dirty="0" smtClean="0">
              <a:solidFill>
                <a:schemeClr val="tx1"/>
              </a:solidFill>
            </a:endParaRPr>
          </a:p>
          <a:p>
            <a:pPr marL="0" indent="0" eaLnBrk="1" hangingPunct="1">
              <a:buClr>
                <a:schemeClr val="tx1"/>
              </a:buClr>
              <a:buNone/>
            </a:pPr>
            <a:endParaRPr lang="es-ES" sz="3300" dirty="0">
              <a:solidFill>
                <a:schemeClr val="tx1"/>
              </a:solidFill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Char char="*"/>
            </a:pPr>
            <a:r>
              <a:rPr lang="es-ES" sz="3300" dirty="0">
                <a:solidFill>
                  <a:schemeClr val="tx1"/>
                </a:solidFill>
                <a:latin typeface="+mj-lt"/>
              </a:rPr>
              <a:t>Identificar y actuar sobre </a:t>
            </a:r>
            <a:endParaRPr lang="es-ES" sz="3300" dirty="0" smtClean="0">
              <a:solidFill>
                <a:schemeClr val="tx1"/>
              </a:solidFill>
              <a:latin typeface="+mj-lt"/>
            </a:endParaRPr>
          </a:p>
          <a:p>
            <a:pPr marL="0" indent="0" eaLnBrk="1" hangingPunct="1">
              <a:buClr>
                <a:schemeClr val="tx1"/>
              </a:buClr>
              <a:buNone/>
            </a:pPr>
            <a:r>
              <a:rPr lang="es-ES" sz="33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3300" dirty="0" smtClean="0">
                <a:solidFill>
                  <a:schemeClr val="tx1"/>
                </a:solidFill>
                <a:latin typeface="+mj-lt"/>
              </a:rPr>
              <a:t> los </a:t>
            </a:r>
            <a:r>
              <a:rPr lang="es-ES" sz="3300" dirty="0">
                <a:solidFill>
                  <a:schemeClr val="tx1"/>
                </a:solidFill>
                <a:latin typeface="+mj-lt"/>
              </a:rPr>
              <a:t>factores de riesgo</a:t>
            </a:r>
            <a:r>
              <a:rPr lang="es-ES" sz="33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eaLnBrk="1" hangingPunct="1">
              <a:buClr>
                <a:schemeClr val="tx1"/>
              </a:buClr>
              <a:buFont typeface="Symbol" pitchFamily="18" charset="2"/>
              <a:buChar char="*"/>
            </a:pPr>
            <a:r>
              <a:rPr lang="es-ES" sz="3300" dirty="0" smtClean="0">
                <a:solidFill>
                  <a:schemeClr val="tx1"/>
                </a:solidFill>
                <a:latin typeface="+mj-lt"/>
              </a:rPr>
              <a:t>Definir la correcta actuación delante de las obstrucciones de un catéter.</a:t>
            </a:r>
            <a:endParaRPr lang="es-ES" sz="3300" dirty="0" smtClean="0">
              <a:solidFill>
                <a:schemeClr val="tx1"/>
              </a:solidFill>
            </a:endParaRPr>
          </a:p>
          <a:p>
            <a:pPr eaLnBrk="1" hangingPunct="1">
              <a:buClr>
                <a:schemeClr val="tx1"/>
              </a:buClr>
              <a:buFont typeface="Symbol" pitchFamily="18" charset="2"/>
              <a:buChar char="*"/>
            </a:pPr>
            <a:r>
              <a:rPr lang="es-ES" sz="3300" dirty="0" smtClean="0">
                <a:solidFill>
                  <a:schemeClr val="tx1"/>
                </a:solidFill>
              </a:rPr>
              <a:t>Disminuir la tasa de retirada de catéteres por obstrucción.</a:t>
            </a:r>
            <a:endParaRPr lang="es-ES_tradnl" sz="3300" dirty="0" smtClean="0">
              <a:solidFill>
                <a:schemeClr val="tx1"/>
              </a:solidFill>
            </a:endParaRPr>
          </a:p>
          <a:p>
            <a:pPr marL="0" indent="0" eaLnBrk="1" hangingPunct="1">
              <a:buClr>
                <a:schemeClr val="tx1"/>
              </a:buClr>
              <a:buNone/>
            </a:pPr>
            <a:endParaRPr lang="es-ES" sz="2200" dirty="0" smtClean="0"/>
          </a:p>
        </p:txBody>
      </p:sp>
      <p:sp>
        <p:nvSpPr>
          <p:cNvPr id="24578" name="Título 1"/>
          <p:cNvSpPr>
            <a:spLocks noGrp="1"/>
          </p:cNvSpPr>
          <p:nvPr>
            <p:ph type="title" idx="4294967295"/>
          </p:nvPr>
        </p:nvSpPr>
        <p:spPr>
          <a:xfrm>
            <a:off x="-1587696" y="700233"/>
            <a:ext cx="8229600" cy="125253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andara" pitchFamily="34" charset="0"/>
              </a:rPr>
              <a:t>OBJETIVOS</a:t>
            </a:r>
          </a:p>
        </p:txBody>
      </p:sp>
      <p:sp>
        <p:nvSpPr>
          <p:cNvPr id="24579" name="AutoShape 4" descr="data:image/jpeg;base64,/9j/4AAQSkZJRgABAQAAAQABAAD/2wCEAAkGBxQQEhUUExQSFBQVFBYUFBYVFBQUFBQUFBQWFhUYFhQYHCggGBolHBUUITEhJSksLi4uFx8zODMsNygtLisBCgoKDg0OGxAQGzAkICQ3LS4sLCwsLCwsNCssMCwsNywsLC0sLCwsLCwvLCwsLCwsLywsKywsLC4sLCwuLCwsLP/AABEIAQMAwgMBIgACEQEDEQH/xAAcAAEAAAcBAAAAAAAAAAAAAAAAAQMEBQYHCAL/xABMEAABAwIDAwkFBQQHBQkBAAABAAIDBBEFITESQVEGBxMiYXGBkaEUMnKxwSNSYpLRQ1OCohYXM5Ph8PEVQrLS4iQ0VGNkc4Oj8gj/xAAaAQEAAwEBAQAAAAAAAAAAAAAAAQIEAwUG/8QAKhEBAAICAQMDAgYDAAAAAAAAAAECAxEEEiExBUFREyIUMmGx0fBxgfH/2gAMAwEAAhEDEQA/ANySYnC2To3SxNksHBhkYHlpvY7JN7ZHyVUDdcnvxKSondJM4yPkN3Odx3WG4DQALYnNVj74qxsL5HmOZpYA5xLWyDrNLQTlexGXELN+I+7pmHrz6TP0Jy1t3jzGm7kS6LS8gREQEREBERAREQEREBERAREQEREBERAREQEREHHFPLfPgf8ARZFR1Ja5kjDZzS17Twc07Q9Qs45Z81MFBQzT0755Hscx/wBo5htEDZ4s1oB12r/hWrxUEN2Rx17OCwZsffs+n9O5leieptrGud95mY2kZHsBgMhka47UhAJa2xFg3MX3nsWQ8jeck1s7KeWFsbnh2y9ryWlzWl1tki4yB3nRaAjdskHgVkOFVxgmimbrG9r+8AgkeIuFNs162id9kYvT8GXDasV+6PEunwoqVTTCRrXtN2uaHNPEOFx6FTVufMiIiAiIgIiICIiAiIgIiICIiAiIgIiICIiCnr6Vs0b43i7JGOY4cWvBafQlcl49SGjnlgd70Ujo894acj3EWPiuvFZ8T5LUVU4unpaeV51c+JpebCw61r6AKlqRZ3w55xb17uTKQk31O89l+3wV7o33YOzJb05XciaZmGVUVJAyIkdOAwZufD1gLnPQOAH4jxWgKGcNvc5EXWXkUe56VyY33dFc1mKdPQRgnrQkwnubmy/8Jasw2lyY/GZRG+Jj3NikLS9gyDy2+ztcddFdcNxieIAxTSx6GzXuDcvw3sVaOR0VjcOVvS45GW847a947OngVFWvk3ioq6aKcftGAkcHC4ePBwIV0WqJ3G3h2rNbTWfMCIilUREQEREBERAREQEREBERAREQEREBERBBzbix0ORXKPKvCvY6yogtYRyuDfgd1mfyuaurysI5Yc2dNic3TSSTxv2GsPRlgaQ29iQ5pzzt4BUvXqhp42f6VpmXNwlBNlc8Nk1b4j6rc+G8ytFDtlz5pi5jms6QtAjLhbbAYBdw3XWknwvp5nMeLPjeY3jgWnZd8lmzY9Q9f0/mbyb/ALpunmVxjKWlccwemj+E2a8DuOyf4ltJc28lMW9jq4Zr9VrrP7Y39V3ob+AXSDHAgEZgi4V+NfdNfDP61x/p5+uPFu/+/d6REWl44iIgIiICIiAiIgIiICIiAiIgIiICIiAiIggVz/z24J7PXCZosypZtE/+ayzX+nRnxK6BWEc72B+14fI4C76f7dnGzR9oPyF3iAqZI3V342ToyQ0PRybTB2ZH/PcugebHF/aaGME9eH7F/HqAbB8W7PqudMOls63H5rZfNHjHQVhicerUN2R/7jLub5guHksWK3Rl18vpebj/ABPC6vev9/Zu5FAFLr0HyaKKAKigIiICIiAiIgIiICIiAiIgIiICIiAiIgLy9oIIOYIII4g6r0iDlLlXhBoK2aDO0cl2E743daM9vVIHgVT0uMSRPa9tg5jg9pscnNNxv4hb45fc27cUlZMJuhe1nRu6m2HgElt+sLWuVhNTzJVQ/s6mmd8QkZ8g5Zb4dz4e1g58Vprq1vyoY+eTEBqyld3xyfSRXeg536p4u6GmJ3gCRtvNxWKcpebatoIXTSCF8bSNoxPc4tBNtohzG9XTPddYpTTFjr7t44hVvOSI8uvGrxbW3asTDp/kXymZiEO2AGyNOzKwG+ydxHFpGh7+CyAFc5clcffRTtnjzbpI395GTcjv4dq6DwyvjqImSxODmPaHNP8AnfqPBdePm641PmGT1TgfhsnVT8lvH8fwq0RF3eWIiICIiAiIgIiICIiAiIgIiICIiAiIgIiIJdRC17XNcA5rgWuBFwQRYgjgua+cXke7DKizQTTyXdC7M23mNx+82/iLHiumFaOVXJ+LEad0EoyObXD3o5BfZe3tF/EEjeqXr1Q78fNOK36e7l7Damx2TodOwrZfNpyr9kl6CU/YSuyJ0ikOQPY05A9tjxWtMawmWjnfBM3Zew2PBw3Oad7SMwVU0FTtCx1HqFgvE0t11fVce+Pk4p4+XxPif78OrQV6Wo+SfOlDBTdHVuke+KwjLG7bpGbgToHDS5OeStuN89UrrilgZGNz5jtu/I2wHmVurlrMbfM5OFlpkmmvHv7N3KV7Qza2dpu193aG1lrle65cxTlfW1TgZ6mVwv7rT0bPyMsD4q68jMSNNXU8t8ulax5/BIdh1z3Ov4LnbkRExGmvF6Va9LW6u8e2nSaKAUVoeSIiICIiAiIgIiICIiAiIgIiICIiAiIgwPnV5F/7Qg6WJv8A2mFpLLays1MZ7d47e8rnZwsdCDcgg5EWyIK7EIWt+VnNPFW1RnZMYA/OVoYHbT/vNJIDbjXI55rlkpvvDbxeTFPtt49mg16ijL3BrQXOOjWguce5ozK6Bwrmgw+L+0E1QdftH7Lb/DGG5d91muG4RBTDZghiiHBjGt+QzVIw/LtbnVj8sOR3C2RyIyIORCucDtpo429QrjzjYX7LiVTGAdkydKz4ZgJMuwFzh4K04e/Ijhn5/wCiz5a6j/D2OBk3aP1h1FyWxEVVJBNrtxtLviAs4fmBV1Wu+ZXEdukkhOsMpt8EnW/4ttbEW3HbqrEvnOVi+lmtT4kREV2cREQEREBERBAoooggo3Sy8kIPSKU4leRPbVBPRS2zA717BQRREQEREBFC6ig0rz/4ZaSmqQMnNdC89rTts9C/yWq6N1nDtyXRXO5hXtOGTW96G07f/jvtfyF/mubwbG6y5q93ten5dVifhtHmdxHoq4xk2E8Zb3vj67fTbW8gFy/glf7PUQzfu5GPPw3G1/KXea6fjeHAEaEXHcdE4tvt18I9axayxePeP2ekRFqeMIiICIiAiIgKCihQEUEQRXlzQVG6AoJL6cHTJSnQOGhVYiC39O5uouvYrgeAO6+l+0qsLbqmkpGuQWCo5cU9O8R1gfSucbNdINqB/aydt2+Dtk8QFkdLVMlaHRvY9p0cxwcD4hWrEcAZURujla2SN2rHjaB/x7dVrPEua+oo3ulw6okjGpYC8PFvxtcNsdhF+9Bua6LTeH8tMXpspo4atoyOfRS5Ze8Ba/e1ZZhfOdTSWbOyelfv6WMmP+9bdvnZBmdVA2RjmOF2vaWuHEOFj81yRiVEaeaWF2sUj4z27Di2/outKOujmaHRvY9p0cxwcPMLn/nowvoMSc8CzZ42Sg7i4DYf49UH+Jcssdtt3Btq81+WKUrrs9F0bzf4sJsPpnPcA7ZEHWIBc+MlgGepIbey5soHajxVRiGLzRshayVzRFP00YGjZbDr9/VGvbxKzYZ6cmvl6/qNfq8SL+9f+fw6xuixzkxyshq6FtW57I2htp7kARyNA2wSd28cQQrVhXOLFW1zKWmjLmEPc+Z12izGk2Yy1znbM27ltmYh87XHa0TMR2jyzlEUFKiKKCXQRRQ2kQLKNl427a5fLzXq6CKKClzTNZm5zW95AQTVAqzVnKqjiyfU07TwMjSfyg3VrqOcTD2/ty/4I5CPkgyy/b9VC5/z+iwn+smF39lT1LxxIjY31df0Xl3LuV3u07G9rpS70a0fNBnFxv8AVelgD+WNQd0Q7mk/Nyo5OUVS79oR8Ia35BBsteHygakDvIC1bPiMzh1pZbdsjrfOytNVi8DP7SaJvxPbfyvdBnPK7CqWoBe2pbTzjSRha9rjwlizDx25O4ELT1VyqdSzugqmseWkfaQEljmnMO2HZ6bvRXKt5YUbBlMHH8DXH6LXGO4oJqkysJt1RnkchYomut92w4uVVLE4OY+SNx1cxkrCOx1gL+qo+XOPtr4oXdM2V0Rc0ZBr9mQC+0LAmxaN3FYe2faHEHipZjF7jL1WeckzGpetTiVpaL0nadTus4eXmpmJR7TLb7gjvCkI431XDX3RMPR64+nbHMeXqCZzWdHtv2C4Oc25DXPAsHFul7LK+b7E5KWr6WJjHuETxZ5IFiWgm43/AKrEmDNTji0lL1oiAXdU3AOWq6Vnd4ZcsRTj2iG6KjnIrGD/ALvD3/aOHo5VfJnlbieIyWihpmRA2kmcyXZb2AdINp3YPGy0jQcsKp8sbS9tnPa0jo26FwB3dq3TScs54mhgZBstyADC23k5a3gtmNNgAcz5X/RR2VgUHOA4e9A09rZCPQtKqBzjxD3qeo72dG/5uBQZuiw3+sqj4VH9w5QQZi5wCoamh6Q5PmZ8D9j5C6qgAFHaQWGfktG/35Kt/Z7XOPTasre7m6w5xzjkJ/FNLf1Ky668usdUGKt5tsOH7F399L/zKrp+Q9DH7sAH8TyfMlXzZI0Pgcx+qh0ttRbtGY/VBbf6L0v7s/nf+qj/AEYpf3f87/1V0a8HTRR2kFqPJml/d/zP/VU0vI2kdqyTwnnHyer10t/dz7d3mobN/eN+zd/j4oMUm5uMMkN3U3SHi6WZ38xevI5rMK30jPB8tv8AiWYgoSgxD+q7Cv8AwjPzy/8AMse5bcksJw+nLxSRmV92QtL5CC63vEbWjdT4Detl1NS2NjnvIDWguceAGZ71pHlPBiOKyumipZy22xA1wEbWM3EmQtFzqTx7AFEumOsTO58NS0U9jsnQ/NXFZfT8y9aG7c8tPC21yNp0j/Jo2f5lTf0XZGbOke+2pADQfmfVcclPdu4mfUTWWM3RZ5hGAROcAIwTfU3cfXJbUm5Jw1NF7O9jbWu0gBrmP3OaRoc+Ga51xzLVl5EY4iZ93OMeqosXPujvWQ4/gUtDM6KTO19lw0cPoexYzirusO5Tjj70cu8Tx517qSGUscHNNnNIcDwINwVlGEcrKl8scZfHZ8jGFz2Ahu04C52bXAvdYopkHvDO2eR4HctTxHSdNze1X7Sopj8EMo+byq5nN6d9QPCL/rWS8lsS9po6abfLBG93xFg2vW6ud0GFf1e/+o/+r/rRZttIgl3ULrxdLoPd1C68XXl8gAuTYdqCbdQc62eip+lJ0Fhxd9BqoiManM9u7uGgQCdrNo/i0/8A0had9n9+XpovE04arPVY0GnVDS+ioGhyPA5f6qZdY3FjTXZGyqf9oADqut2ajyKjadLy+UDVWXFMdbGNVYsY5RFosR4tzHlqsNrsRMtyDcKJs61xTLMoOVd3arKKDFWyDVaU2yDdXjDMbdHvSJRbHpnPLHErMIBWsXZlXXF8UMqtlP7wGpOgGpXO0teCuoZVyTousHHQLYsJLgLdVvHee4bh2rGOS2H2Ac/wG4fqVll1ekdnDk36rLHyk5LQ1rNh7RbsyIPEHj2rnnnH5GT4ZMNsF8D8opQMnWz2XfdeOG+1x2dRXVJi+GxVcT4Z2CSN4s5p8wQdQQcwRmLK2o3tx+pbp6fZxuotNisz5xeQEuFSbQ2pKZ5+zltmPwSW0d26HdvAwxSo6X5kcVEuGiMuuYZZGZ7muPSMHk8+S2FdaM//AJ6xG0lRAT78TJGjiYnbDvSRvkt2bA3XHdl6aIKi6KRY/e9AiDztLzJKG6m317uKkbTnfgHm7y0HqvTGAZ7+JzPmgjtuOg2Rxdr4N/VRbGBnqeJzP+HgoF6lPqAEFQXLw+WytlRiACt1Rio4qNp0m4zXWBzWDV9cSVcsUrtrerVHTF5VJlqpj7d0qOucOKqhirrar2cKPBIsKJOibNVhTdaQ71XQ4AHi5GfHQ+avWG4TbULI6ajACRCLZNeGs8Qwd7NLOHbkfMfVWZ52TZ12nt+h0W3MTo27JJyCwrFcEc+9wWt+7/vH4juHYkxorkifLFhKXGzPF24d3ErIeTtB1gdSdSdSrezCCHdW7e7T8pWW4DSuZbabccW/Vp+irpo6orVl+GR7LQq66paWVpGR8N47wp911h59p3KZtJdS7qN1KqXX0cdRG6KVjZI3jZe12YI+h7dQucucrm9kwx5kj2pKR7uq/V0ROjJPo7f3rpG6l1UDJWOjka17HtLXtcLtc06ghBzbzSYl7PiVOTkHPMTu6ZpaP5thdOXXPHL3kHJhMvtNNtPptoPafedTva4OY1+8svkHeBztff1JVNmYyRvuyMa9vc8Bw+aCpui8XRBbJKl0XvdZv3hqPiH1UDXtIuCCOxU9XPZY1XvIJcw7LvNp7woWirI5sRA3q21GKdqxeTGjfZf1Hbs+qe5yp5aslRMukY11rcTVskriVSOcSjISVTbtGNUMcXFZBhVJdWygpM1lmG09gkQta2oT46EWUxlAOCrowvRcBmcgummObS8QwgJLU2Oy0bTuA3fEdyp+mdJkzqt3v3n4B9VUQxBgsB+p7zvUqoR0+e087TvRvY0fVSqqkDlVXS6ETpYzhIvornSUwaqiyjdRpbrkfEHajx0PgQvGw9vuu2hwd9HDPzUzaTaUqvHtQHvAt7T7v5gp4ddS7qSacatuw/hyHi3RBVXUbqk6R7dQHji3J35Tr5r3FUtdkDnwOTvIoJ0rGvaWuAc1wIc0gEEHIgg6hSsOo2U8TIowRHG0MYCSSGN90XOZsMs+CmXUboJl0Xi6ILDWhY/WxlZVNHdWyppbqrpWWH1VLtZOFwreaOSP3euz7p94dx3rMX0Kg2gVdO8WhjtBGJNNd4ORHeFeqbD+xVTsHa7PNrho4a/4qrgLospRlue0ZeI3JFS2R6pKGyu8EdlCFoIuLEbiMwVKkqiTsRgOO9x9xved57FeIZ7XmVTUVLWDPU6AZk9wUlsLpM5NNzAch8XEqNPThpuSXOOrjr3DgFPupUewUuvF0ug93S68XS6D3dRupd0ugmXUbqVdRugmXUbqVdRugmXXmSNrveAPf+u5ebqN0EsROb7jsvuv6w89R6qPtez77S3tHWb5jTxUy6oKyQyPETdNXngOCCW7Gjc2aLbs9yKvEDB/uM/KFFB5cqZ4RFErQkOaFENRFCU1gU9rQQiKYRKxVx6OQsYS1rrXAJtmfRX2OMMADRYDcERSq9IiICIiAiIgIiICIiCKBRRACiiIPLzYHuVDgYuwu3lxud5/zdEQXFERB//Z"/>
          <p:cNvSpPr>
            <a:spLocks noChangeAspect="1" noChangeArrowheads="1"/>
          </p:cNvSpPr>
          <p:nvPr/>
        </p:nvSpPr>
        <p:spPr bwMode="auto">
          <a:xfrm>
            <a:off x="155575" y="-2011363"/>
            <a:ext cx="3143250" cy="419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ndar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2273257"/>
              </p:ext>
            </p:extLst>
          </p:nvPr>
        </p:nvGraphicFramePr>
        <p:xfrm>
          <a:off x="465532" y="2246847"/>
          <a:ext cx="7408334" cy="4230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6" name="Título 1"/>
          <p:cNvSpPr>
            <a:spLocks noGrp="1"/>
          </p:cNvSpPr>
          <p:nvPr>
            <p:ph type="title" idx="4294967295"/>
          </p:nvPr>
        </p:nvSpPr>
        <p:spPr>
          <a:xfrm>
            <a:off x="307975" y="150813"/>
            <a:ext cx="8229600" cy="1252537"/>
          </a:xfrm>
        </p:spPr>
        <p:txBody>
          <a:bodyPr/>
          <a:lstStyle/>
          <a:p>
            <a:pPr eaLnBrk="1" hangingPunct="1"/>
            <a:r>
              <a:rPr lang="es-ES" u="sng" smtClean="0">
                <a:latin typeface="Candara" pitchFamily="34" charset="0"/>
              </a:rPr>
              <a:t>Catéter venoso central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3848100" y="1122363"/>
            <a:ext cx="625475" cy="9858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Flecha a la derecha con bandas 8"/>
          <p:cNvSpPr/>
          <p:nvPr/>
        </p:nvSpPr>
        <p:spPr>
          <a:xfrm>
            <a:off x="5961063" y="4104264"/>
            <a:ext cx="977900" cy="48418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7048500" y="3742170"/>
            <a:ext cx="1736725" cy="1033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u="sng">
                <a:solidFill>
                  <a:schemeClr val="tx1"/>
                </a:solidFill>
                <a:cs typeface="Arial" charset="0"/>
              </a:rPr>
              <a:t>PREVENCIÓN</a:t>
            </a:r>
          </a:p>
        </p:txBody>
      </p:sp>
      <p:sp>
        <p:nvSpPr>
          <p:cNvPr id="12" name="Elipse 11"/>
          <p:cNvSpPr/>
          <p:nvPr/>
        </p:nvSpPr>
        <p:spPr>
          <a:xfrm>
            <a:off x="6793923" y="3375459"/>
            <a:ext cx="2219325" cy="1766887"/>
          </a:xfrm>
          <a:prstGeom prst="ellipse">
            <a:avLst/>
          </a:prstGeom>
          <a:noFill/>
          <a:ln w="603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Elipse 9">
            <a:hlinkClick r:id="rId7" action="ppaction://hlinksldjump"/>
          </p:cNvPr>
          <p:cNvSpPr/>
          <p:nvPr/>
        </p:nvSpPr>
        <p:spPr>
          <a:xfrm>
            <a:off x="8235084" y="4805877"/>
            <a:ext cx="174625" cy="17462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262024" y="-379415"/>
          <a:ext cx="8473425" cy="625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Flecha abajo"/>
          <p:cNvSpPr/>
          <p:nvPr/>
        </p:nvSpPr>
        <p:spPr>
          <a:xfrm>
            <a:off x="7477125" y="4464050"/>
            <a:ext cx="744538" cy="1887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411" name="7 Título"/>
          <p:cNvSpPr>
            <a:spLocks noGrp="1"/>
          </p:cNvSpPr>
          <p:nvPr>
            <p:ph type="title" idx="4294967295"/>
          </p:nvPr>
        </p:nvSpPr>
        <p:spPr>
          <a:xfrm>
            <a:off x="427038" y="0"/>
            <a:ext cx="8229600" cy="1252538"/>
          </a:xfrm>
        </p:spPr>
        <p:txBody>
          <a:bodyPr/>
          <a:lstStyle/>
          <a:p>
            <a:pPr eaLnBrk="1" hangingPunct="1"/>
            <a:r>
              <a:rPr lang="es-ES" smtClean="0">
                <a:latin typeface="Candara" pitchFamily="34" charset="0"/>
              </a:rPr>
              <a:t>Ante una obstrucción…</a:t>
            </a:r>
          </a:p>
        </p:txBody>
      </p:sp>
      <p:sp>
        <p:nvSpPr>
          <p:cNvPr id="5" name="Elipse 4"/>
          <p:cNvSpPr/>
          <p:nvPr/>
        </p:nvSpPr>
        <p:spPr>
          <a:xfrm>
            <a:off x="6634163" y="2519363"/>
            <a:ext cx="2370137" cy="200977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456363" y="2320925"/>
            <a:ext cx="2698750" cy="24638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414" name="8 Rectángulo"/>
          <p:cNvSpPr>
            <a:spLocks noChangeArrowheads="1"/>
          </p:cNvSpPr>
          <p:nvPr/>
        </p:nvSpPr>
        <p:spPr bwMode="auto">
          <a:xfrm>
            <a:off x="493713" y="4851400"/>
            <a:ext cx="17795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s-ES" sz="1600" b="1">
                <a:latin typeface="Candara" pitchFamily="34" charset="0"/>
              </a:rPr>
              <a:t>Por pinzamientos</a:t>
            </a:r>
          </a:p>
          <a:p>
            <a:pPr algn="ctr">
              <a:buFont typeface="Arial" charset="0"/>
              <a:buChar char="•"/>
            </a:pPr>
            <a:r>
              <a:rPr lang="es-ES" sz="1600" b="1">
                <a:latin typeface="Candara" pitchFamily="34" charset="0"/>
              </a:rPr>
              <a:t>Malas posturas</a:t>
            </a:r>
          </a:p>
        </p:txBody>
      </p:sp>
      <p:sp>
        <p:nvSpPr>
          <p:cNvPr id="17415" name="9 Rectángulo"/>
          <p:cNvSpPr>
            <a:spLocks noChangeArrowheads="1"/>
          </p:cNvSpPr>
          <p:nvPr/>
        </p:nvSpPr>
        <p:spPr bwMode="auto">
          <a:xfrm>
            <a:off x="4702175" y="4803775"/>
            <a:ext cx="213518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ca-ES">
                <a:latin typeface="Candara" pitchFamily="34" charset="0"/>
              </a:rPr>
              <a:t> </a:t>
            </a:r>
            <a:r>
              <a:rPr lang="ca-ES" sz="1600" b="1">
                <a:latin typeface="Candara" pitchFamily="34" charset="0"/>
              </a:rPr>
              <a:t>Por mala fijación del catèter. </a:t>
            </a:r>
          </a:p>
          <a:p>
            <a:pPr algn="ctr">
              <a:buFont typeface="Arial" charset="0"/>
              <a:buChar char="•"/>
            </a:pPr>
            <a:r>
              <a:rPr lang="ca-ES" sz="1600" b="1">
                <a:latin typeface="Candara" pitchFamily="34" charset="0"/>
              </a:rPr>
              <a:t> Por movilización accidental.</a:t>
            </a:r>
            <a:endParaRPr lang="es-ES" sz="1600" b="1">
              <a:latin typeface="Candara" pitchFamily="34" charset="0"/>
            </a:endParaRPr>
          </a:p>
        </p:txBody>
      </p:sp>
      <p:sp>
        <p:nvSpPr>
          <p:cNvPr id="17416" name="10 Rectángulo"/>
          <p:cNvSpPr>
            <a:spLocks noChangeArrowheads="1"/>
          </p:cNvSpPr>
          <p:nvPr/>
        </p:nvSpPr>
        <p:spPr bwMode="auto">
          <a:xfrm>
            <a:off x="2497138" y="4851400"/>
            <a:ext cx="1949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ca-ES" sz="1600" b="1">
                <a:latin typeface="Candara" pitchFamily="34" charset="0"/>
              </a:rPr>
              <a:t>Soluciones lipídicas </a:t>
            </a:r>
          </a:p>
          <a:p>
            <a:pPr algn="ctr">
              <a:buFont typeface="Arial" charset="0"/>
              <a:buChar char="•"/>
            </a:pPr>
            <a:r>
              <a:rPr lang="ca-ES" sz="1600" b="1">
                <a:latin typeface="Candara" pitchFamily="34" charset="0"/>
              </a:rPr>
              <a:t> Soluciones con pH ácido o básico</a:t>
            </a:r>
            <a:endParaRPr lang="es-ES" sz="1600" b="1">
              <a:latin typeface="Candara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rot="16200000" flipH="1">
            <a:off x="1125538" y="4584700"/>
            <a:ext cx="525462" cy="79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6200000" flipH="1">
            <a:off x="3213101" y="4584700"/>
            <a:ext cx="525462" cy="7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6200000" flipH="1">
            <a:off x="5494338" y="4537075"/>
            <a:ext cx="525462" cy="79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576633" y="573731"/>
          <a:ext cx="8092509" cy="5777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Flecha abajo"/>
          <p:cNvSpPr/>
          <p:nvPr/>
        </p:nvSpPr>
        <p:spPr>
          <a:xfrm>
            <a:off x="4184650" y="708025"/>
            <a:ext cx="865188" cy="1198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822" name="Oval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209800" y="5029200"/>
            <a:ext cx="98425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4823" name="Oval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352925" y="4973638"/>
            <a:ext cx="984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4824" name="Oval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418263" y="4973638"/>
            <a:ext cx="984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4825" name="Oval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442325" y="5027613"/>
            <a:ext cx="984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385364" y="-150544"/>
          <a:ext cx="8245554" cy="589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Flecha abajo"/>
          <p:cNvSpPr/>
          <p:nvPr/>
        </p:nvSpPr>
        <p:spPr>
          <a:xfrm>
            <a:off x="4054475" y="112713"/>
            <a:ext cx="865188" cy="11985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459" name="3 Rectángulo"/>
          <p:cNvSpPr>
            <a:spLocks noChangeArrowheads="1"/>
          </p:cNvSpPr>
          <p:nvPr/>
        </p:nvSpPr>
        <p:spPr bwMode="auto">
          <a:xfrm>
            <a:off x="393700" y="4638675"/>
            <a:ext cx="20399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>
                <a:latin typeface="Candara" pitchFamily="34" charset="0"/>
              </a:rPr>
              <a:t>Producida en el lumen del catéter, puede producir una oclusión parcial o total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rot="16200000" flipH="1">
            <a:off x="1124744" y="4314031"/>
            <a:ext cx="527050" cy="79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 rot="16200000" flipH="1">
            <a:off x="3293269" y="4314031"/>
            <a:ext cx="527050" cy="79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rot="16200000" flipH="1">
            <a:off x="5380832" y="4314031"/>
            <a:ext cx="527050" cy="7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rot="16200000" flipH="1">
            <a:off x="7508876" y="4313237"/>
            <a:ext cx="527050" cy="95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8 Rectángulo"/>
          <p:cNvSpPr>
            <a:spLocks noChangeArrowheads="1"/>
          </p:cNvSpPr>
          <p:nvPr/>
        </p:nvSpPr>
        <p:spPr bwMode="auto">
          <a:xfrm>
            <a:off x="2433638" y="4581525"/>
            <a:ext cx="22701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latin typeface="Candara" pitchFamily="34" charset="0"/>
              </a:rPr>
              <a:t>Ocurre cuando la fibrina se adhiere al final de catéter, actuando como una válvula de un sentido que permite infusión pero no la absorción de un fluido.</a:t>
            </a:r>
            <a:r>
              <a:rPr lang="es-ES_tradnl" sz="1200">
                <a:latin typeface="Candara" pitchFamily="34" charset="0"/>
              </a:rPr>
              <a:t> </a:t>
            </a:r>
            <a:endParaRPr lang="es-ES" sz="1200">
              <a:latin typeface="Candara" pitchFamily="34" charset="0"/>
            </a:endParaRPr>
          </a:p>
        </p:txBody>
      </p:sp>
      <p:sp>
        <p:nvSpPr>
          <p:cNvPr id="19465" name="9 Rectángulo"/>
          <p:cNvSpPr>
            <a:spLocks noChangeArrowheads="1"/>
          </p:cNvSpPr>
          <p:nvPr/>
        </p:nvSpPr>
        <p:spPr bwMode="auto">
          <a:xfrm>
            <a:off x="4570413" y="4581525"/>
            <a:ext cx="21717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latin typeface="Candara" pitchFamily="34" charset="0"/>
              </a:rPr>
              <a:t>Se forma cuando la fibrina se adhiere a la superficie externa del catéter, creando un “calcetín” en el catéter. Esta obstrucción es total, impidiendo la absorción y la infusión.</a:t>
            </a:r>
            <a:endParaRPr lang="es-ES_tradnl" sz="1200" b="1">
              <a:latin typeface="Candara" pitchFamily="34" charset="0"/>
            </a:endParaRPr>
          </a:p>
        </p:txBody>
      </p:sp>
      <p:sp>
        <p:nvSpPr>
          <p:cNvPr id="19466" name="10 Rectángulo"/>
          <p:cNvSpPr>
            <a:spLocks noChangeArrowheads="1"/>
          </p:cNvSpPr>
          <p:nvPr/>
        </p:nvSpPr>
        <p:spPr bwMode="auto">
          <a:xfrm>
            <a:off x="6948488" y="4545013"/>
            <a:ext cx="16398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>
                <a:latin typeface="Candara" pitchFamily="34" charset="0"/>
              </a:rPr>
              <a:t>Se forma cuando la fibrina procede de una pared de un vaso dañado, obliga a la fibrina a cubrir la superficie del catéter.</a:t>
            </a:r>
            <a:r>
              <a:rPr lang="es-ES_tradnl" sz="1200" b="1">
                <a:latin typeface="Candara" pitchFamily="34" charset="0"/>
              </a:rPr>
              <a:t> </a:t>
            </a:r>
            <a:endParaRPr lang="es-ES" sz="1200" b="1">
              <a:latin typeface="Candara" pitchFamily="34" charset="0"/>
            </a:endParaRPr>
          </a:p>
        </p:txBody>
      </p:sp>
      <p:pic>
        <p:nvPicPr>
          <p:cNvPr id="19467" name="Marcador de contenido 4"/>
          <p:cNvPicPr>
            <a:picLocks noChangeAspect="1"/>
          </p:cNvPicPr>
          <p:nvPr/>
        </p:nvPicPr>
        <p:blipFill>
          <a:blip r:embed="rId7"/>
          <a:srcRect t="-14461" b="-14461"/>
          <a:stretch>
            <a:fillRect/>
          </a:stretch>
        </p:blipFill>
        <p:spPr bwMode="auto">
          <a:xfrm>
            <a:off x="385763" y="5284788"/>
            <a:ext cx="1858962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Imagen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93950" y="5781675"/>
            <a:ext cx="2309813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Marcador de contenido 5"/>
          <p:cNvPicPr>
            <a:picLocks noChangeAspect="1"/>
          </p:cNvPicPr>
          <p:nvPr/>
        </p:nvPicPr>
        <p:blipFill>
          <a:blip r:embed="rId9"/>
          <a:srcRect t="-55058" b="-55058"/>
          <a:stretch>
            <a:fillRect/>
          </a:stretch>
        </p:blipFill>
        <p:spPr bwMode="auto">
          <a:xfrm>
            <a:off x="4743450" y="5640388"/>
            <a:ext cx="22225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Marcador de contenido 4"/>
          <p:cNvPicPr>
            <a:picLocks noChangeAspect="1"/>
          </p:cNvPicPr>
          <p:nvPr/>
        </p:nvPicPr>
        <p:blipFill>
          <a:blip r:embed="rId10"/>
          <a:srcRect t="-34073" b="-34073"/>
          <a:stretch>
            <a:fillRect/>
          </a:stretch>
        </p:blipFill>
        <p:spPr bwMode="auto">
          <a:xfrm>
            <a:off x="7224713" y="5332413"/>
            <a:ext cx="124777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orma de onda">
  <a:themeElements>
    <a:clrScheme name="1_Forma de onda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1_Forma de 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Forma de onda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 de onda.thmx</Template>
  <TotalTime>1266</TotalTime>
  <Words>953</Words>
  <Application>Microsoft Office PowerPoint</Application>
  <PresentationFormat>Presentación en pantalla (4:3)</PresentationFormat>
  <Paragraphs>144</Paragraphs>
  <Slides>21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1_Forma de onda</vt:lpstr>
      <vt:lpstr>Gráfico de Microsoft Excel</vt:lpstr>
      <vt:lpstr>PROTOCOLO DE ACTUACIÓN ANTE LA OBSTRUCCIÓN DE UN CATÉTER VENOSO CENTRAL EN EL HOSPITAL UNIVERSITARIO JOAN XXIII DE TARRAGONA</vt:lpstr>
      <vt:lpstr>INTRODUCCIÓN</vt:lpstr>
      <vt:lpstr>Consideraciones anatómicas  Distancias aproximadas</vt:lpstr>
      <vt:lpstr>INCIDENCIA DE OCLUSIÓN</vt:lpstr>
      <vt:lpstr>OBJETIVOS</vt:lpstr>
      <vt:lpstr>Catéter venoso central</vt:lpstr>
      <vt:lpstr>Ante una obstrucción…</vt:lpstr>
      <vt:lpstr>Presentación de PowerPoint</vt:lpstr>
      <vt:lpstr>Presentación de PowerPoint</vt:lpstr>
      <vt:lpstr>Material y método</vt:lpstr>
      <vt:lpstr>Resultados I</vt:lpstr>
      <vt:lpstr>Resultados I</vt:lpstr>
      <vt:lpstr>Resultados II</vt:lpstr>
      <vt:lpstr>Presentación de PowerPoint</vt:lpstr>
      <vt:lpstr>CONCLUSIONES</vt:lpstr>
      <vt:lpstr>Muchas gracias!</vt:lpstr>
      <vt:lpstr>PREVENCIÓN</vt:lpstr>
      <vt:lpstr>Trombo intraluminal</vt:lpstr>
      <vt:lpstr>Cola de fibrina</vt:lpstr>
      <vt:lpstr>Vaina de fibrina</vt:lpstr>
      <vt:lpstr>Mural trombótico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 DE </dc:title>
  <dc:creator>Noelia  Custodio Cuaresma</dc:creator>
  <cp:lastModifiedBy>usuario</cp:lastModifiedBy>
  <cp:revision>114</cp:revision>
  <dcterms:created xsi:type="dcterms:W3CDTF">2014-07-05T01:30:56Z</dcterms:created>
  <dcterms:modified xsi:type="dcterms:W3CDTF">2014-10-11T18:19:21Z</dcterms:modified>
</cp:coreProperties>
</file>