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28803600" cy="36004500"/>
  <p:notesSz cx="6858000" cy="9144000"/>
  <p:defaultTextStyle>
    <a:defPPr>
      <a:defRPr lang="es-ES"/>
    </a:defPPr>
    <a:lvl1pPr marL="0" algn="l" defTabSz="4114800" rtl="0" eaLnBrk="1" latinLnBrk="0" hangingPunct="1">
      <a:defRPr sz="8100" kern="1200">
        <a:solidFill>
          <a:schemeClr val="tx1"/>
        </a:solidFill>
        <a:latin typeface="+mn-lt"/>
        <a:ea typeface="+mn-ea"/>
        <a:cs typeface="+mn-cs"/>
      </a:defRPr>
    </a:lvl1pPr>
    <a:lvl2pPr marL="2057400" algn="l" defTabSz="4114800" rtl="0" eaLnBrk="1" latinLnBrk="0" hangingPunct="1">
      <a:defRPr sz="8100" kern="1200">
        <a:solidFill>
          <a:schemeClr val="tx1"/>
        </a:solidFill>
        <a:latin typeface="+mn-lt"/>
        <a:ea typeface="+mn-ea"/>
        <a:cs typeface="+mn-cs"/>
      </a:defRPr>
    </a:lvl2pPr>
    <a:lvl3pPr marL="4114800" algn="l" defTabSz="4114800" rtl="0" eaLnBrk="1" latinLnBrk="0" hangingPunct="1">
      <a:defRPr sz="8100" kern="1200">
        <a:solidFill>
          <a:schemeClr val="tx1"/>
        </a:solidFill>
        <a:latin typeface="+mn-lt"/>
        <a:ea typeface="+mn-ea"/>
        <a:cs typeface="+mn-cs"/>
      </a:defRPr>
    </a:lvl3pPr>
    <a:lvl4pPr marL="6172200" algn="l" defTabSz="4114800" rtl="0" eaLnBrk="1" latinLnBrk="0" hangingPunct="1">
      <a:defRPr sz="8100" kern="1200">
        <a:solidFill>
          <a:schemeClr val="tx1"/>
        </a:solidFill>
        <a:latin typeface="+mn-lt"/>
        <a:ea typeface="+mn-ea"/>
        <a:cs typeface="+mn-cs"/>
      </a:defRPr>
    </a:lvl4pPr>
    <a:lvl5pPr marL="8229600" algn="l" defTabSz="4114800" rtl="0" eaLnBrk="1" latinLnBrk="0" hangingPunct="1">
      <a:defRPr sz="8100" kern="1200">
        <a:solidFill>
          <a:schemeClr val="tx1"/>
        </a:solidFill>
        <a:latin typeface="+mn-lt"/>
        <a:ea typeface="+mn-ea"/>
        <a:cs typeface="+mn-cs"/>
      </a:defRPr>
    </a:lvl5pPr>
    <a:lvl6pPr marL="10287000" algn="l" defTabSz="4114800" rtl="0" eaLnBrk="1" latinLnBrk="0" hangingPunct="1">
      <a:defRPr sz="8100" kern="1200">
        <a:solidFill>
          <a:schemeClr val="tx1"/>
        </a:solidFill>
        <a:latin typeface="+mn-lt"/>
        <a:ea typeface="+mn-ea"/>
        <a:cs typeface="+mn-cs"/>
      </a:defRPr>
    </a:lvl6pPr>
    <a:lvl7pPr marL="12344400" algn="l" defTabSz="4114800" rtl="0" eaLnBrk="1" latinLnBrk="0" hangingPunct="1">
      <a:defRPr sz="8100" kern="1200">
        <a:solidFill>
          <a:schemeClr val="tx1"/>
        </a:solidFill>
        <a:latin typeface="+mn-lt"/>
        <a:ea typeface="+mn-ea"/>
        <a:cs typeface="+mn-cs"/>
      </a:defRPr>
    </a:lvl7pPr>
    <a:lvl8pPr marL="14401800" algn="l" defTabSz="4114800" rtl="0" eaLnBrk="1" latinLnBrk="0" hangingPunct="1">
      <a:defRPr sz="8100" kern="1200">
        <a:solidFill>
          <a:schemeClr val="tx1"/>
        </a:solidFill>
        <a:latin typeface="+mn-lt"/>
        <a:ea typeface="+mn-ea"/>
        <a:cs typeface="+mn-cs"/>
      </a:defRPr>
    </a:lvl8pPr>
    <a:lvl9pPr marL="16459200" algn="l" defTabSz="4114800" rtl="0" eaLnBrk="1" latinLnBrk="0" hangingPunct="1">
      <a:defRPr sz="81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20" d="100"/>
          <a:sy n="20" d="100"/>
        </p:scale>
        <p:origin x="-1602" y="684"/>
      </p:cViewPr>
      <p:guideLst>
        <p:guide orient="horz" pos="11340"/>
        <p:guide pos="9072"/>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2160270" y="11184733"/>
            <a:ext cx="24483060" cy="7717632"/>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4320540" y="20402550"/>
            <a:ext cx="20162520" cy="9201150"/>
          </a:xfrm>
        </p:spPr>
        <p:txBody>
          <a:bodyPr/>
          <a:lstStyle>
            <a:lvl1pPr marL="0" indent="0" algn="ctr">
              <a:buNone/>
              <a:defRPr>
                <a:solidFill>
                  <a:schemeClr val="tx1">
                    <a:tint val="75000"/>
                  </a:schemeClr>
                </a:solidFill>
              </a:defRPr>
            </a:lvl1pPr>
            <a:lvl2pPr marL="2057400" indent="0" algn="ctr">
              <a:buNone/>
              <a:defRPr>
                <a:solidFill>
                  <a:schemeClr val="tx1">
                    <a:tint val="75000"/>
                  </a:schemeClr>
                </a:solidFill>
              </a:defRPr>
            </a:lvl2pPr>
            <a:lvl3pPr marL="4114800" indent="0" algn="ctr">
              <a:buNone/>
              <a:defRPr>
                <a:solidFill>
                  <a:schemeClr val="tx1">
                    <a:tint val="75000"/>
                  </a:schemeClr>
                </a:solidFill>
              </a:defRPr>
            </a:lvl3pPr>
            <a:lvl4pPr marL="6172200" indent="0" algn="ctr">
              <a:buNone/>
              <a:defRPr>
                <a:solidFill>
                  <a:schemeClr val="tx1">
                    <a:tint val="75000"/>
                  </a:schemeClr>
                </a:solidFill>
              </a:defRPr>
            </a:lvl4pPr>
            <a:lvl5pPr marL="8229600" indent="0" algn="ctr">
              <a:buNone/>
              <a:defRPr>
                <a:solidFill>
                  <a:schemeClr val="tx1">
                    <a:tint val="75000"/>
                  </a:schemeClr>
                </a:solidFill>
              </a:defRPr>
            </a:lvl5pPr>
            <a:lvl6pPr marL="10287000" indent="0" algn="ctr">
              <a:buNone/>
              <a:defRPr>
                <a:solidFill>
                  <a:schemeClr val="tx1">
                    <a:tint val="75000"/>
                  </a:schemeClr>
                </a:solidFill>
              </a:defRPr>
            </a:lvl6pPr>
            <a:lvl7pPr marL="12344400" indent="0" algn="ctr">
              <a:buNone/>
              <a:defRPr>
                <a:solidFill>
                  <a:schemeClr val="tx1">
                    <a:tint val="75000"/>
                  </a:schemeClr>
                </a:solidFill>
              </a:defRPr>
            </a:lvl7pPr>
            <a:lvl8pPr marL="14401800" indent="0" algn="ctr">
              <a:buNone/>
              <a:defRPr>
                <a:solidFill>
                  <a:schemeClr val="tx1">
                    <a:tint val="75000"/>
                  </a:schemeClr>
                </a:solidFill>
              </a:defRPr>
            </a:lvl8pPr>
            <a:lvl9pPr marL="164592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73406EE5-AB81-4EB9-B133-D5211B9FB138}" type="datetimeFigureOut">
              <a:rPr lang="es-ES" smtClean="0"/>
              <a:pPr/>
              <a:t>04/07/2013</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76E08202-F1A6-4555-A5C1-9CA23B6C6F43}" type="slidenum">
              <a:rPr lang="es-ES" smtClean="0"/>
              <a:pPr/>
              <a:t>‹Nº›</a:t>
            </a:fld>
            <a:endParaRPr lang="es-E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73406EE5-AB81-4EB9-B133-D5211B9FB138}" type="datetimeFigureOut">
              <a:rPr lang="es-ES" smtClean="0"/>
              <a:pPr/>
              <a:t>04/07/2013</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76E08202-F1A6-4555-A5C1-9CA23B6C6F43}" type="slidenum">
              <a:rPr lang="es-ES" smtClean="0"/>
              <a:pPr/>
              <a:t>‹Nº›</a:t>
            </a:fld>
            <a:endParaRPr lang="es-E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5783226" y="9084471"/>
            <a:ext cx="20412551" cy="193540857"/>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35569" y="9084471"/>
            <a:ext cx="60767595" cy="193540857"/>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73406EE5-AB81-4EB9-B133-D5211B9FB138}" type="datetimeFigureOut">
              <a:rPr lang="es-ES" smtClean="0"/>
              <a:pPr/>
              <a:t>04/07/2013</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76E08202-F1A6-4555-A5C1-9CA23B6C6F43}" type="slidenum">
              <a:rPr lang="es-ES" smtClean="0"/>
              <a:pPr/>
              <a:t>‹Nº›</a:t>
            </a:fld>
            <a:endParaRPr lang="es-E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73406EE5-AB81-4EB9-B133-D5211B9FB138}" type="datetimeFigureOut">
              <a:rPr lang="es-ES" smtClean="0"/>
              <a:pPr/>
              <a:t>04/07/2013</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76E08202-F1A6-4555-A5C1-9CA23B6C6F43}" type="slidenum">
              <a:rPr lang="es-ES" smtClean="0"/>
              <a:pPr/>
              <a:t>‹Nº›</a:t>
            </a:fld>
            <a:endParaRPr lang="es-E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2275286" y="23136228"/>
            <a:ext cx="24483060" cy="7150894"/>
          </a:xfrm>
        </p:spPr>
        <p:txBody>
          <a:bodyPr anchor="t"/>
          <a:lstStyle>
            <a:lvl1pPr algn="l">
              <a:defRPr sz="18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2275286" y="15260246"/>
            <a:ext cx="24483060" cy="7875982"/>
          </a:xfrm>
        </p:spPr>
        <p:txBody>
          <a:bodyPr anchor="b"/>
          <a:lstStyle>
            <a:lvl1pPr marL="0" indent="0">
              <a:buNone/>
              <a:defRPr sz="9000">
                <a:solidFill>
                  <a:schemeClr val="tx1">
                    <a:tint val="75000"/>
                  </a:schemeClr>
                </a:solidFill>
              </a:defRPr>
            </a:lvl1pPr>
            <a:lvl2pPr marL="2057400" indent="0">
              <a:buNone/>
              <a:defRPr sz="8100">
                <a:solidFill>
                  <a:schemeClr val="tx1">
                    <a:tint val="75000"/>
                  </a:schemeClr>
                </a:solidFill>
              </a:defRPr>
            </a:lvl2pPr>
            <a:lvl3pPr marL="4114800" indent="0">
              <a:buNone/>
              <a:defRPr sz="7200">
                <a:solidFill>
                  <a:schemeClr val="tx1">
                    <a:tint val="75000"/>
                  </a:schemeClr>
                </a:solidFill>
              </a:defRPr>
            </a:lvl3pPr>
            <a:lvl4pPr marL="6172200" indent="0">
              <a:buNone/>
              <a:defRPr sz="6300">
                <a:solidFill>
                  <a:schemeClr val="tx1">
                    <a:tint val="75000"/>
                  </a:schemeClr>
                </a:solidFill>
              </a:defRPr>
            </a:lvl4pPr>
            <a:lvl5pPr marL="8229600" indent="0">
              <a:buNone/>
              <a:defRPr sz="6300">
                <a:solidFill>
                  <a:schemeClr val="tx1">
                    <a:tint val="75000"/>
                  </a:schemeClr>
                </a:solidFill>
              </a:defRPr>
            </a:lvl5pPr>
            <a:lvl6pPr marL="10287000" indent="0">
              <a:buNone/>
              <a:defRPr sz="6300">
                <a:solidFill>
                  <a:schemeClr val="tx1">
                    <a:tint val="75000"/>
                  </a:schemeClr>
                </a:solidFill>
              </a:defRPr>
            </a:lvl6pPr>
            <a:lvl7pPr marL="12344400" indent="0">
              <a:buNone/>
              <a:defRPr sz="6300">
                <a:solidFill>
                  <a:schemeClr val="tx1">
                    <a:tint val="75000"/>
                  </a:schemeClr>
                </a:solidFill>
              </a:defRPr>
            </a:lvl7pPr>
            <a:lvl8pPr marL="14401800" indent="0">
              <a:buNone/>
              <a:defRPr sz="6300">
                <a:solidFill>
                  <a:schemeClr val="tx1">
                    <a:tint val="75000"/>
                  </a:schemeClr>
                </a:solidFill>
              </a:defRPr>
            </a:lvl8pPr>
            <a:lvl9pPr marL="16459200" indent="0">
              <a:buNone/>
              <a:defRPr sz="63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73406EE5-AB81-4EB9-B133-D5211B9FB138}" type="datetimeFigureOut">
              <a:rPr lang="es-ES" smtClean="0"/>
              <a:pPr/>
              <a:t>04/07/2013</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76E08202-F1A6-4555-A5C1-9CA23B6C6F43}" type="slidenum">
              <a:rPr lang="es-ES" smtClean="0"/>
              <a:pPr/>
              <a:t>‹Nº›</a:t>
            </a:fld>
            <a:endParaRPr lang="es-E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35570" y="52923284"/>
            <a:ext cx="40590072" cy="149702044"/>
          </a:xfrm>
        </p:spPr>
        <p:txBody>
          <a:bodyPr/>
          <a:lstStyle>
            <a:lvl1pPr>
              <a:defRPr sz="12600"/>
            </a:lvl1pPr>
            <a:lvl2pPr>
              <a:defRPr sz="10800"/>
            </a:lvl2pPr>
            <a:lvl3pPr>
              <a:defRPr sz="9000"/>
            </a:lvl3pPr>
            <a:lvl4pPr>
              <a:defRPr sz="8100"/>
            </a:lvl4pPr>
            <a:lvl5pPr>
              <a:defRPr sz="8100"/>
            </a:lvl5pPr>
            <a:lvl6pPr>
              <a:defRPr sz="8100"/>
            </a:lvl6pPr>
            <a:lvl7pPr>
              <a:defRPr sz="8100"/>
            </a:lvl7pPr>
            <a:lvl8pPr>
              <a:defRPr sz="8100"/>
            </a:lvl8pPr>
            <a:lvl9pPr>
              <a:defRPr sz="81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5605700" y="52923284"/>
            <a:ext cx="40590075" cy="149702044"/>
          </a:xfrm>
        </p:spPr>
        <p:txBody>
          <a:bodyPr/>
          <a:lstStyle>
            <a:lvl1pPr>
              <a:defRPr sz="12600"/>
            </a:lvl1pPr>
            <a:lvl2pPr>
              <a:defRPr sz="10800"/>
            </a:lvl2pPr>
            <a:lvl3pPr>
              <a:defRPr sz="9000"/>
            </a:lvl3pPr>
            <a:lvl4pPr>
              <a:defRPr sz="8100"/>
            </a:lvl4pPr>
            <a:lvl5pPr>
              <a:defRPr sz="8100"/>
            </a:lvl5pPr>
            <a:lvl6pPr>
              <a:defRPr sz="8100"/>
            </a:lvl6pPr>
            <a:lvl7pPr>
              <a:defRPr sz="8100"/>
            </a:lvl7pPr>
            <a:lvl8pPr>
              <a:defRPr sz="8100"/>
            </a:lvl8pPr>
            <a:lvl9pPr>
              <a:defRPr sz="81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73406EE5-AB81-4EB9-B133-D5211B9FB138}" type="datetimeFigureOut">
              <a:rPr lang="es-ES" smtClean="0"/>
              <a:pPr/>
              <a:t>04/07/2013</a:t>
            </a:fld>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76E08202-F1A6-4555-A5C1-9CA23B6C6F43}" type="slidenum">
              <a:rPr lang="es-ES" smtClean="0"/>
              <a:pPr/>
              <a:t>‹Nº›</a:t>
            </a:fld>
            <a:endParaRPr lang="es-E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1440180" y="1441849"/>
            <a:ext cx="25923240" cy="6000750"/>
          </a:xfrm>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1440180" y="8059344"/>
            <a:ext cx="12726592" cy="3358751"/>
          </a:xfrm>
        </p:spPr>
        <p:txBody>
          <a:bodyPr anchor="b"/>
          <a:lstStyle>
            <a:lvl1pPr marL="0" indent="0">
              <a:buNone/>
              <a:defRPr sz="10800" b="1"/>
            </a:lvl1pPr>
            <a:lvl2pPr marL="2057400" indent="0">
              <a:buNone/>
              <a:defRPr sz="9000" b="1"/>
            </a:lvl2pPr>
            <a:lvl3pPr marL="4114800" indent="0">
              <a:buNone/>
              <a:defRPr sz="8100" b="1"/>
            </a:lvl3pPr>
            <a:lvl4pPr marL="6172200" indent="0">
              <a:buNone/>
              <a:defRPr sz="7200" b="1"/>
            </a:lvl4pPr>
            <a:lvl5pPr marL="8229600" indent="0">
              <a:buNone/>
              <a:defRPr sz="7200" b="1"/>
            </a:lvl5pPr>
            <a:lvl6pPr marL="10287000" indent="0">
              <a:buNone/>
              <a:defRPr sz="7200" b="1"/>
            </a:lvl6pPr>
            <a:lvl7pPr marL="12344400" indent="0">
              <a:buNone/>
              <a:defRPr sz="7200" b="1"/>
            </a:lvl7pPr>
            <a:lvl8pPr marL="14401800" indent="0">
              <a:buNone/>
              <a:defRPr sz="7200" b="1"/>
            </a:lvl8pPr>
            <a:lvl9pPr marL="16459200" indent="0">
              <a:buNone/>
              <a:defRPr sz="72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1440180" y="11418094"/>
            <a:ext cx="12726592" cy="20744262"/>
          </a:xfrm>
        </p:spPr>
        <p:txBody>
          <a:bodyPr/>
          <a:lstStyle>
            <a:lvl1pPr>
              <a:defRPr sz="10800"/>
            </a:lvl1pPr>
            <a:lvl2pPr>
              <a:defRPr sz="9000"/>
            </a:lvl2pPr>
            <a:lvl3pPr>
              <a:defRPr sz="8100"/>
            </a:lvl3pPr>
            <a:lvl4pPr>
              <a:defRPr sz="7200"/>
            </a:lvl4pPr>
            <a:lvl5pPr>
              <a:defRPr sz="7200"/>
            </a:lvl5pPr>
            <a:lvl6pPr>
              <a:defRPr sz="7200"/>
            </a:lvl6pPr>
            <a:lvl7pPr>
              <a:defRPr sz="7200"/>
            </a:lvl7pPr>
            <a:lvl8pPr>
              <a:defRPr sz="7200"/>
            </a:lvl8pPr>
            <a:lvl9pPr>
              <a:defRPr sz="7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14631831" y="8059344"/>
            <a:ext cx="12731591" cy="3358751"/>
          </a:xfrm>
        </p:spPr>
        <p:txBody>
          <a:bodyPr anchor="b"/>
          <a:lstStyle>
            <a:lvl1pPr marL="0" indent="0">
              <a:buNone/>
              <a:defRPr sz="10800" b="1"/>
            </a:lvl1pPr>
            <a:lvl2pPr marL="2057400" indent="0">
              <a:buNone/>
              <a:defRPr sz="9000" b="1"/>
            </a:lvl2pPr>
            <a:lvl3pPr marL="4114800" indent="0">
              <a:buNone/>
              <a:defRPr sz="8100" b="1"/>
            </a:lvl3pPr>
            <a:lvl4pPr marL="6172200" indent="0">
              <a:buNone/>
              <a:defRPr sz="7200" b="1"/>
            </a:lvl4pPr>
            <a:lvl5pPr marL="8229600" indent="0">
              <a:buNone/>
              <a:defRPr sz="7200" b="1"/>
            </a:lvl5pPr>
            <a:lvl6pPr marL="10287000" indent="0">
              <a:buNone/>
              <a:defRPr sz="7200" b="1"/>
            </a:lvl6pPr>
            <a:lvl7pPr marL="12344400" indent="0">
              <a:buNone/>
              <a:defRPr sz="7200" b="1"/>
            </a:lvl7pPr>
            <a:lvl8pPr marL="14401800" indent="0">
              <a:buNone/>
              <a:defRPr sz="7200" b="1"/>
            </a:lvl8pPr>
            <a:lvl9pPr marL="16459200" indent="0">
              <a:buNone/>
              <a:defRPr sz="72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14631831" y="11418094"/>
            <a:ext cx="12731591" cy="20744262"/>
          </a:xfrm>
        </p:spPr>
        <p:txBody>
          <a:bodyPr/>
          <a:lstStyle>
            <a:lvl1pPr>
              <a:defRPr sz="10800"/>
            </a:lvl1pPr>
            <a:lvl2pPr>
              <a:defRPr sz="9000"/>
            </a:lvl2pPr>
            <a:lvl3pPr>
              <a:defRPr sz="8100"/>
            </a:lvl3pPr>
            <a:lvl4pPr>
              <a:defRPr sz="7200"/>
            </a:lvl4pPr>
            <a:lvl5pPr>
              <a:defRPr sz="7200"/>
            </a:lvl5pPr>
            <a:lvl6pPr>
              <a:defRPr sz="7200"/>
            </a:lvl6pPr>
            <a:lvl7pPr>
              <a:defRPr sz="7200"/>
            </a:lvl7pPr>
            <a:lvl8pPr>
              <a:defRPr sz="7200"/>
            </a:lvl8pPr>
            <a:lvl9pPr>
              <a:defRPr sz="7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73406EE5-AB81-4EB9-B133-D5211B9FB138}" type="datetimeFigureOut">
              <a:rPr lang="es-ES" smtClean="0"/>
              <a:pPr/>
              <a:t>04/07/2013</a:t>
            </a:fld>
            <a:endParaRPr lang="es-ES" dirty="0"/>
          </a:p>
        </p:txBody>
      </p:sp>
      <p:sp>
        <p:nvSpPr>
          <p:cNvPr id="8" name="7 Marcador de pie de página"/>
          <p:cNvSpPr>
            <a:spLocks noGrp="1"/>
          </p:cNvSpPr>
          <p:nvPr>
            <p:ph type="ftr" sz="quarter" idx="11"/>
          </p:nvPr>
        </p:nvSpPr>
        <p:spPr/>
        <p:txBody>
          <a:bodyPr/>
          <a:lstStyle/>
          <a:p>
            <a:endParaRPr lang="es-ES" dirty="0"/>
          </a:p>
        </p:txBody>
      </p:sp>
      <p:sp>
        <p:nvSpPr>
          <p:cNvPr id="9" name="8 Marcador de número de diapositiva"/>
          <p:cNvSpPr>
            <a:spLocks noGrp="1"/>
          </p:cNvSpPr>
          <p:nvPr>
            <p:ph type="sldNum" sz="quarter" idx="12"/>
          </p:nvPr>
        </p:nvSpPr>
        <p:spPr/>
        <p:txBody>
          <a:bodyPr/>
          <a:lstStyle/>
          <a:p>
            <a:fld id="{76E08202-F1A6-4555-A5C1-9CA23B6C6F43}" type="slidenum">
              <a:rPr lang="es-ES" smtClean="0"/>
              <a:pPr/>
              <a:t>‹Nº›</a:t>
            </a:fld>
            <a:endParaRPr lang="es-E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73406EE5-AB81-4EB9-B133-D5211B9FB138}" type="datetimeFigureOut">
              <a:rPr lang="es-ES" smtClean="0"/>
              <a:pPr/>
              <a:t>04/07/2013</a:t>
            </a:fld>
            <a:endParaRPr lang="es-ES" dirty="0"/>
          </a:p>
        </p:txBody>
      </p:sp>
      <p:sp>
        <p:nvSpPr>
          <p:cNvPr id="4" name="3 Marcador de pie de página"/>
          <p:cNvSpPr>
            <a:spLocks noGrp="1"/>
          </p:cNvSpPr>
          <p:nvPr>
            <p:ph type="ftr" sz="quarter" idx="11"/>
          </p:nvPr>
        </p:nvSpPr>
        <p:spPr/>
        <p:txBody>
          <a:bodyPr/>
          <a:lstStyle/>
          <a:p>
            <a:endParaRPr lang="es-ES" dirty="0"/>
          </a:p>
        </p:txBody>
      </p:sp>
      <p:sp>
        <p:nvSpPr>
          <p:cNvPr id="5" name="4 Marcador de número de diapositiva"/>
          <p:cNvSpPr>
            <a:spLocks noGrp="1"/>
          </p:cNvSpPr>
          <p:nvPr>
            <p:ph type="sldNum" sz="quarter" idx="12"/>
          </p:nvPr>
        </p:nvSpPr>
        <p:spPr/>
        <p:txBody>
          <a:bodyPr/>
          <a:lstStyle/>
          <a:p>
            <a:fld id="{76E08202-F1A6-4555-A5C1-9CA23B6C6F43}" type="slidenum">
              <a:rPr lang="es-ES" smtClean="0"/>
              <a:pPr/>
              <a:t>‹Nº›</a:t>
            </a:fld>
            <a:endParaRPr lang="es-E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73406EE5-AB81-4EB9-B133-D5211B9FB138}" type="datetimeFigureOut">
              <a:rPr lang="es-ES" smtClean="0"/>
              <a:pPr/>
              <a:t>04/07/2013</a:t>
            </a:fld>
            <a:endParaRPr lang="es-ES" dirty="0"/>
          </a:p>
        </p:txBody>
      </p:sp>
      <p:sp>
        <p:nvSpPr>
          <p:cNvPr id="3" name="2 Marcador de pie de página"/>
          <p:cNvSpPr>
            <a:spLocks noGrp="1"/>
          </p:cNvSpPr>
          <p:nvPr>
            <p:ph type="ftr" sz="quarter" idx="11"/>
          </p:nvPr>
        </p:nvSpPr>
        <p:spPr/>
        <p:txBody>
          <a:bodyPr/>
          <a:lstStyle/>
          <a:p>
            <a:endParaRPr lang="es-ES" dirty="0"/>
          </a:p>
        </p:txBody>
      </p:sp>
      <p:sp>
        <p:nvSpPr>
          <p:cNvPr id="4" name="3 Marcador de número de diapositiva"/>
          <p:cNvSpPr>
            <a:spLocks noGrp="1"/>
          </p:cNvSpPr>
          <p:nvPr>
            <p:ph type="sldNum" sz="quarter" idx="12"/>
          </p:nvPr>
        </p:nvSpPr>
        <p:spPr/>
        <p:txBody>
          <a:bodyPr/>
          <a:lstStyle/>
          <a:p>
            <a:fld id="{76E08202-F1A6-4555-A5C1-9CA23B6C6F43}" type="slidenum">
              <a:rPr lang="es-ES" smtClean="0"/>
              <a:pPr/>
              <a:t>‹Nº›</a:t>
            </a:fld>
            <a:endParaRPr lang="es-E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440182" y="1433513"/>
            <a:ext cx="9476186" cy="6100763"/>
          </a:xfrm>
        </p:spPr>
        <p:txBody>
          <a:bodyPr anchor="b"/>
          <a:lstStyle>
            <a:lvl1pPr algn="l">
              <a:defRPr sz="9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11261408" y="1433515"/>
            <a:ext cx="16102013" cy="30728843"/>
          </a:xfrm>
        </p:spPr>
        <p:txBody>
          <a:bodyPr/>
          <a:lstStyle>
            <a:lvl1pPr>
              <a:defRPr sz="14400"/>
            </a:lvl1pPr>
            <a:lvl2pPr>
              <a:defRPr sz="12600"/>
            </a:lvl2pPr>
            <a:lvl3pPr>
              <a:defRPr sz="10800"/>
            </a:lvl3pPr>
            <a:lvl4pPr>
              <a:defRPr sz="9000"/>
            </a:lvl4pPr>
            <a:lvl5pPr>
              <a:defRPr sz="9000"/>
            </a:lvl5pPr>
            <a:lvl6pPr>
              <a:defRPr sz="9000"/>
            </a:lvl6pPr>
            <a:lvl7pPr>
              <a:defRPr sz="9000"/>
            </a:lvl7pPr>
            <a:lvl8pPr>
              <a:defRPr sz="9000"/>
            </a:lvl8pPr>
            <a:lvl9pPr>
              <a:defRPr sz="9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1440182" y="7534278"/>
            <a:ext cx="9476186" cy="24628081"/>
          </a:xfrm>
        </p:spPr>
        <p:txBody>
          <a:bodyPr/>
          <a:lstStyle>
            <a:lvl1pPr marL="0" indent="0">
              <a:buNone/>
              <a:defRPr sz="6300"/>
            </a:lvl1pPr>
            <a:lvl2pPr marL="2057400" indent="0">
              <a:buNone/>
              <a:defRPr sz="5400"/>
            </a:lvl2pPr>
            <a:lvl3pPr marL="4114800" indent="0">
              <a:buNone/>
              <a:defRPr sz="4500"/>
            </a:lvl3pPr>
            <a:lvl4pPr marL="6172200" indent="0">
              <a:buNone/>
              <a:defRPr sz="4100"/>
            </a:lvl4pPr>
            <a:lvl5pPr marL="8229600" indent="0">
              <a:buNone/>
              <a:defRPr sz="4100"/>
            </a:lvl5pPr>
            <a:lvl6pPr marL="10287000" indent="0">
              <a:buNone/>
              <a:defRPr sz="4100"/>
            </a:lvl6pPr>
            <a:lvl7pPr marL="12344400" indent="0">
              <a:buNone/>
              <a:defRPr sz="4100"/>
            </a:lvl7pPr>
            <a:lvl8pPr marL="14401800" indent="0">
              <a:buNone/>
              <a:defRPr sz="4100"/>
            </a:lvl8pPr>
            <a:lvl9pPr marL="16459200" indent="0">
              <a:buNone/>
              <a:defRPr sz="41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73406EE5-AB81-4EB9-B133-D5211B9FB138}" type="datetimeFigureOut">
              <a:rPr lang="es-ES" smtClean="0"/>
              <a:pPr/>
              <a:t>04/07/2013</a:t>
            </a:fld>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76E08202-F1A6-4555-A5C1-9CA23B6C6F43}" type="slidenum">
              <a:rPr lang="es-ES" smtClean="0"/>
              <a:pPr/>
              <a:t>‹Nº›</a:t>
            </a:fld>
            <a:endParaRPr lang="es-E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5645707" y="25203151"/>
            <a:ext cx="17282160" cy="2975374"/>
          </a:xfrm>
        </p:spPr>
        <p:txBody>
          <a:bodyPr anchor="b"/>
          <a:lstStyle>
            <a:lvl1pPr algn="l">
              <a:defRPr sz="9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5645707" y="3217069"/>
            <a:ext cx="17282160" cy="21602700"/>
          </a:xfrm>
        </p:spPr>
        <p:txBody>
          <a:bodyPr/>
          <a:lstStyle>
            <a:lvl1pPr marL="0" indent="0">
              <a:buNone/>
              <a:defRPr sz="14400"/>
            </a:lvl1pPr>
            <a:lvl2pPr marL="2057400" indent="0">
              <a:buNone/>
              <a:defRPr sz="12600"/>
            </a:lvl2pPr>
            <a:lvl3pPr marL="4114800" indent="0">
              <a:buNone/>
              <a:defRPr sz="10800"/>
            </a:lvl3pPr>
            <a:lvl4pPr marL="6172200" indent="0">
              <a:buNone/>
              <a:defRPr sz="9000"/>
            </a:lvl4pPr>
            <a:lvl5pPr marL="8229600" indent="0">
              <a:buNone/>
              <a:defRPr sz="9000"/>
            </a:lvl5pPr>
            <a:lvl6pPr marL="10287000" indent="0">
              <a:buNone/>
              <a:defRPr sz="9000"/>
            </a:lvl6pPr>
            <a:lvl7pPr marL="12344400" indent="0">
              <a:buNone/>
              <a:defRPr sz="9000"/>
            </a:lvl7pPr>
            <a:lvl8pPr marL="14401800" indent="0">
              <a:buNone/>
              <a:defRPr sz="9000"/>
            </a:lvl8pPr>
            <a:lvl9pPr marL="16459200" indent="0">
              <a:buNone/>
              <a:defRPr sz="9000"/>
            </a:lvl9pPr>
          </a:lstStyle>
          <a:p>
            <a:endParaRPr lang="es-ES" dirty="0"/>
          </a:p>
        </p:txBody>
      </p:sp>
      <p:sp>
        <p:nvSpPr>
          <p:cNvPr id="4" name="3 Marcador de texto"/>
          <p:cNvSpPr>
            <a:spLocks noGrp="1"/>
          </p:cNvSpPr>
          <p:nvPr>
            <p:ph type="body" sz="half" idx="2"/>
          </p:nvPr>
        </p:nvSpPr>
        <p:spPr>
          <a:xfrm>
            <a:off x="5645707" y="28178525"/>
            <a:ext cx="17282160" cy="4225526"/>
          </a:xfrm>
        </p:spPr>
        <p:txBody>
          <a:bodyPr/>
          <a:lstStyle>
            <a:lvl1pPr marL="0" indent="0">
              <a:buNone/>
              <a:defRPr sz="6300"/>
            </a:lvl1pPr>
            <a:lvl2pPr marL="2057400" indent="0">
              <a:buNone/>
              <a:defRPr sz="5400"/>
            </a:lvl2pPr>
            <a:lvl3pPr marL="4114800" indent="0">
              <a:buNone/>
              <a:defRPr sz="4500"/>
            </a:lvl3pPr>
            <a:lvl4pPr marL="6172200" indent="0">
              <a:buNone/>
              <a:defRPr sz="4100"/>
            </a:lvl4pPr>
            <a:lvl5pPr marL="8229600" indent="0">
              <a:buNone/>
              <a:defRPr sz="4100"/>
            </a:lvl5pPr>
            <a:lvl6pPr marL="10287000" indent="0">
              <a:buNone/>
              <a:defRPr sz="4100"/>
            </a:lvl6pPr>
            <a:lvl7pPr marL="12344400" indent="0">
              <a:buNone/>
              <a:defRPr sz="4100"/>
            </a:lvl7pPr>
            <a:lvl8pPr marL="14401800" indent="0">
              <a:buNone/>
              <a:defRPr sz="4100"/>
            </a:lvl8pPr>
            <a:lvl9pPr marL="16459200" indent="0">
              <a:buNone/>
              <a:defRPr sz="41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73406EE5-AB81-4EB9-B133-D5211B9FB138}" type="datetimeFigureOut">
              <a:rPr lang="es-ES" smtClean="0"/>
              <a:pPr/>
              <a:t>04/07/2013</a:t>
            </a:fld>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76E08202-F1A6-4555-A5C1-9CA23B6C6F43}" type="slidenum">
              <a:rPr lang="es-ES" smtClean="0"/>
              <a:pPr/>
              <a:t>‹Nº›</a:t>
            </a:fld>
            <a:endParaRPr lang="es-E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1440180" y="1441849"/>
            <a:ext cx="25923240" cy="6000750"/>
          </a:xfrm>
          <a:prstGeom prst="rect">
            <a:avLst/>
          </a:prstGeom>
        </p:spPr>
        <p:txBody>
          <a:bodyPr vert="horz" lIns="411480" tIns="205740" rIns="411480" bIns="20574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1440180" y="8401053"/>
            <a:ext cx="25923240" cy="23761306"/>
          </a:xfrm>
          <a:prstGeom prst="rect">
            <a:avLst/>
          </a:prstGeom>
        </p:spPr>
        <p:txBody>
          <a:bodyPr vert="horz" lIns="411480" tIns="205740" rIns="411480" bIns="20574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1440180" y="33370840"/>
            <a:ext cx="6720840" cy="1916907"/>
          </a:xfrm>
          <a:prstGeom prst="rect">
            <a:avLst/>
          </a:prstGeom>
        </p:spPr>
        <p:txBody>
          <a:bodyPr vert="horz" lIns="411480" tIns="205740" rIns="411480" bIns="205740" rtlCol="0" anchor="ctr"/>
          <a:lstStyle>
            <a:lvl1pPr algn="l">
              <a:defRPr sz="5400">
                <a:solidFill>
                  <a:schemeClr val="tx1">
                    <a:tint val="75000"/>
                  </a:schemeClr>
                </a:solidFill>
              </a:defRPr>
            </a:lvl1pPr>
          </a:lstStyle>
          <a:p>
            <a:fld id="{73406EE5-AB81-4EB9-B133-D5211B9FB138}" type="datetimeFigureOut">
              <a:rPr lang="es-ES" smtClean="0"/>
              <a:pPr/>
              <a:t>04/07/2013</a:t>
            </a:fld>
            <a:endParaRPr lang="es-ES" dirty="0"/>
          </a:p>
        </p:txBody>
      </p:sp>
      <p:sp>
        <p:nvSpPr>
          <p:cNvPr id="5" name="4 Marcador de pie de página"/>
          <p:cNvSpPr>
            <a:spLocks noGrp="1"/>
          </p:cNvSpPr>
          <p:nvPr>
            <p:ph type="ftr" sz="quarter" idx="3"/>
          </p:nvPr>
        </p:nvSpPr>
        <p:spPr>
          <a:xfrm>
            <a:off x="9841230" y="33370840"/>
            <a:ext cx="9121140" cy="1916907"/>
          </a:xfrm>
          <a:prstGeom prst="rect">
            <a:avLst/>
          </a:prstGeom>
        </p:spPr>
        <p:txBody>
          <a:bodyPr vert="horz" lIns="411480" tIns="205740" rIns="411480" bIns="205740" rtlCol="0" anchor="ctr"/>
          <a:lstStyle>
            <a:lvl1pPr algn="ctr">
              <a:defRPr sz="5400">
                <a:solidFill>
                  <a:schemeClr val="tx1">
                    <a:tint val="75000"/>
                  </a:schemeClr>
                </a:solidFill>
              </a:defRPr>
            </a:lvl1pPr>
          </a:lstStyle>
          <a:p>
            <a:endParaRPr lang="es-ES" dirty="0"/>
          </a:p>
        </p:txBody>
      </p:sp>
      <p:sp>
        <p:nvSpPr>
          <p:cNvPr id="6" name="5 Marcador de número de diapositiva"/>
          <p:cNvSpPr>
            <a:spLocks noGrp="1"/>
          </p:cNvSpPr>
          <p:nvPr>
            <p:ph type="sldNum" sz="quarter" idx="4"/>
          </p:nvPr>
        </p:nvSpPr>
        <p:spPr>
          <a:xfrm>
            <a:off x="20642580" y="33370840"/>
            <a:ext cx="6720840" cy="1916907"/>
          </a:xfrm>
          <a:prstGeom prst="rect">
            <a:avLst/>
          </a:prstGeom>
        </p:spPr>
        <p:txBody>
          <a:bodyPr vert="horz" lIns="411480" tIns="205740" rIns="411480" bIns="205740" rtlCol="0" anchor="ctr"/>
          <a:lstStyle>
            <a:lvl1pPr algn="r">
              <a:defRPr sz="5400">
                <a:solidFill>
                  <a:schemeClr val="tx1">
                    <a:tint val="75000"/>
                  </a:schemeClr>
                </a:solidFill>
              </a:defRPr>
            </a:lvl1pPr>
          </a:lstStyle>
          <a:p>
            <a:fld id="{76E08202-F1A6-4555-A5C1-9CA23B6C6F43}" type="slidenum">
              <a:rPr lang="es-ES" smtClean="0"/>
              <a:pPr/>
              <a:t>‹Nº›</a:t>
            </a:fld>
            <a:endParaRPr lang="es-E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114800" rtl="0" eaLnBrk="1" latinLnBrk="0" hangingPunct="1">
        <a:spcBef>
          <a:spcPct val="0"/>
        </a:spcBef>
        <a:buNone/>
        <a:defRPr sz="19800" kern="1200">
          <a:solidFill>
            <a:schemeClr val="tx1"/>
          </a:solidFill>
          <a:latin typeface="+mj-lt"/>
          <a:ea typeface="+mj-ea"/>
          <a:cs typeface="+mj-cs"/>
        </a:defRPr>
      </a:lvl1pPr>
    </p:titleStyle>
    <p:bodyStyle>
      <a:lvl1pPr marL="1543050" indent="-1543050" algn="l" defTabSz="4114800" rtl="0" eaLnBrk="1" latinLnBrk="0" hangingPunct="1">
        <a:spcBef>
          <a:spcPct val="20000"/>
        </a:spcBef>
        <a:buFont typeface="Arial" pitchFamily="34" charset="0"/>
        <a:buChar char="•"/>
        <a:defRPr sz="14400" kern="1200">
          <a:solidFill>
            <a:schemeClr val="tx1"/>
          </a:solidFill>
          <a:latin typeface="+mn-lt"/>
          <a:ea typeface="+mn-ea"/>
          <a:cs typeface="+mn-cs"/>
        </a:defRPr>
      </a:lvl1pPr>
      <a:lvl2pPr marL="3343275" indent="-1285875" algn="l" defTabSz="4114800" rtl="0" eaLnBrk="1" latinLnBrk="0" hangingPunct="1">
        <a:spcBef>
          <a:spcPct val="20000"/>
        </a:spcBef>
        <a:buFont typeface="Arial" pitchFamily="34" charset="0"/>
        <a:buChar char="–"/>
        <a:defRPr sz="12600" kern="1200">
          <a:solidFill>
            <a:schemeClr val="tx1"/>
          </a:solidFill>
          <a:latin typeface="+mn-lt"/>
          <a:ea typeface="+mn-ea"/>
          <a:cs typeface="+mn-cs"/>
        </a:defRPr>
      </a:lvl2pPr>
      <a:lvl3pPr marL="5143500" indent="-1028700" algn="l" defTabSz="4114800" rtl="0" eaLnBrk="1" latinLnBrk="0" hangingPunct="1">
        <a:spcBef>
          <a:spcPct val="20000"/>
        </a:spcBef>
        <a:buFont typeface="Arial" pitchFamily="34" charset="0"/>
        <a:buChar char="•"/>
        <a:defRPr sz="10800" kern="1200">
          <a:solidFill>
            <a:schemeClr val="tx1"/>
          </a:solidFill>
          <a:latin typeface="+mn-lt"/>
          <a:ea typeface="+mn-ea"/>
          <a:cs typeface="+mn-cs"/>
        </a:defRPr>
      </a:lvl3pPr>
      <a:lvl4pPr marL="7200900" indent="-1028700" algn="l" defTabSz="4114800" rtl="0" eaLnBrk="1" latinLnBrk="0" hangingPunct="1">
        <a:spcBef>
          <a:spcPct val="20000"/>
        </a:spcBef>
        <a:buFont typeface="Arial" pitchFamily="34" charset="0"/>
        <a:buChar char="–"/>
        <a:defRPr sz="9000" kern="1200">
          <a:solidFill>
            <a:schemeClr val="tx1"/>
          </a:solidFill>
          <a:latin typeface="+mn-lt"/>
          <a:ea typeface="+mn-ea"/>
          <a:cs typeface="+mn-cs"/>
        </a:defRPr>
      </a:lvl4pPr>
      <a:lvl5pPr marL="9258300" indent="-1028700" algn="l" defTabSz="4114800" rtl="0" eaLnBrk="1" latinLnBrk="0" hangingPunct="1">
        <a:spcBef>
          <a:spcPct val="20000"/>
        </a:spcBef>
        <a:buFont typeface="Arial" pitchFamily="34" charset="0"/>
        <a:buChar char="»"/>
        <a:defRPr sz="9000" kern="1200">
          <a:solidFill>
            <a:schemeClr val="tx1"/>
          </a:solidFill>
          <a:latin typeface="+mn-lt"/>
          <a:ea typeface="+mn-ea"/>
          <a:cs typeface="+mn-cs"/>
        </a:defRPr>
      </a:lvl5pPr>
      <a:lvl6pPr marL="11315700" indent="-1028700" algn="l" defTabSz="4114800" rtl="0" eaLnBrk="1" latinLnBrk="0" hangingPunct="1">
        <a:spcBef>
          <a:spcPct val="20000"/>
        </a:spcBef>
        <a:buFont typeface="Arial" pitchFamily="34" charset="0"/>
        <a:buChar char="•"/>
        <a:defRPr sz="9000" kern="1200">
          <a:solidFill>
            <a:schemeClr val="tx1"/>
          </a:solidFill>
          <a:latin typeface="+mn-lt"/>
          <a:ea typeface="+mn-ea"/>
          <a:cs typeface="+mn-cs"/>
        </a:defRPr>
      </a:lvl6pPr>
      <a:lvl7pPr marL="13373100" indent="-1028700" algn="l" defTabSz="4114800" rtl="0" eaLnBrk="1" latinLnBrk="0" hangingPunct="1">
        <a:spcBef>
          <a:spcPct val="20000"/>
        </a:spcBef>
        <a:buFont typeface="Arial" pitchFamily="34" charset="0"/>
        <a:buChar char="•"/>
        <a:defRPr sz="9000" kern="1200">
          <a:solidFill>
            <a:schemeClr val="tx1"/>
          </a:solidFill>
          <a:latin typeface="+mn-lt"/>
          <a:ea typeface="+mn-ea"/>
          <a:cs typeface="+mn-cs"/>
        </a:defRPr>
      </a:lvl7pPr>
      <a:lvl8pPr marL="15430500" indent="-1028700" algn="l" defTabSz="4114800" rtl="0" eaLnBrk="1" latinLnBrk="0" hangingPunct="1">
        <a:spcBef>
          <a:spcPct val="20000"/>
        </a:spcBef>
        <a:buFont typeface="Arial" pitchFamily="34" charset="0"/>
        <a:buChar char="•"/>
        <a:defRPr sz="9000" kern="1200">
          <a:solidFill>
            <a:schemeClr val="tx1"/>
          </a:solidFill>
          <a:latin typeface="+mn-lt"/>
          <a:ea typeface="+mn-ea"/>
          <a:cs typeface="+mn-cs"/>
        </a:defRPr>
      </a:lvl8pPr>
      <a:lvl9pPr marL="17487900" indent="-1028700" algn="l" defTabSz="4114800" rtl="0" eaLnBrk="1" latinLnBrk="0" hangingPunct="1">
        <a:spcBef>
          <a:spcPct val="20000"/>
        </a:spcBef>
        <a:buFont typeface="Arial" pitchFamily="34" charset="0"/>
        <a:buChar char="•"/>
        <a:defRPr sz="9000" kern="1200">
          <a:solidFill>
            <a:schemeClr val="tx1"/>
          </a:solidFill>
          <a:latin typeface="+mn-lt"/>
          <a:ea typeface="+mn-ea"/>
          <a:cs typeface="+mn-cs"/>
        </a:defRPr>
      </a:lvl9pPr>
    </p:bodyStyle>
    <p:otherStyle>
      <a:defPPr>
        <a:defRPr lang="es-ES"/>
      </a:defPPr>
      <a:lvl1pPr marL="0" algn="l" defTabSz="4114800" rtl="0" eaLnBrk="1" latinLnBrk="0" hangingPunct="1">
        <a:defRPr sz="8100" kern="1200">
          <a:solidFill>
            <a:schemeClr val="tx1"/>
          </a:solidFill>
          <a:latin typeface="+mn-lt"/>
          <a:ea typeface="+mn-ea"/>
          <a:cs typeface="+mn-cs"/>
        </a:defRPr>
      </a:lvl1pPr>
      <a:lvl2pPr marL="2057400" algn="l" defTabSz="4114800" rtl="0" eaLnBrk="1" latinLnBrk="0" hangingPunct="1">
        <a:defRPr sz="8100" kern="1200">
          <a:solidFill>
            <a:schemeClr val="tx1"/>
          </a:solidFill>
          <a:latin typeface="+mn-lt"/>
          <a:ea typeface="+mn-ea"/>
          <a:cs typeface="+mn-cs"/>
        </a:defRPr>
      </a:lvl2pPr>
      <a:lvl3pPr marL="4114800" algn="l" defTabSz="4114800" rtl="0" eaLnBrk="1" latinLnBrk="0" hangingPunct="1">
        <a:defRPr sz="8100" kern="1200">
          <a:solidFill>
            <a:schemeClr val="tx1"/>
          </a:solidFill>
          <a:latin typeface="+mn-lt"/>
          <a:ea typeface="+mn-ea"/>
          <a:cs typeface="+mn-cs"/>
        </a:defRPr>
      </a:lvl3pPr>
      <a:lvl4pPr marL="6172200" algn="l" defTabSz="4114800" rtl="0" eaLnBrk="1" latinLnBrk="0" hangingPunct="1">
        <a:defRPr sz="8100" kern="1200">
          <a:solidFill>
            <a:schemeClr val="tx1"/>
          </a:solidFill>
          <a:latin typeface="+mn-lt"/>
          <a:ea typeface="+mn-ea"/>
          <a:cs typeface="+mn-cs"/>
        </a:defRPr>
      </a:lvl4pPr>
      <a:lvl5pPr marL="8229600" algn="l" defTabSz="4114800" rtl="0" eaLnBrk="1" latinLnBrk="0" hangingPunct="1">
        <a:defRPr sz="8100" kern="1200">
          <a:solidFill>
            <a:schemeClr val="tx1"/>
          </a:solidFill>
          <a:latin typeface="+mn-lt"/>
          <a:ea typeface="+mn-ea"/>
          <a:cs typeface="+mn-cs"/>
        </a:defRPr>
      </a:lvl5pPr>
      <a:lvl6pPr marL="10287000" algn="l" defTabSz="4114800" rtl="0" eaLnBrk="1" latinLnBrk="0" hangingPunct="1">
        <a:defRPr sz="8100" kern="1200">
          <a:solidFill>
            <a:schemeClr val="tx1"/>
          </a:solidFill>
          <a:latin typeface="+mn-lt"/>
          <a:ea typeface="+mn-ea"/>
          <a:cs typeface="+mn-cs"/>
        </a:defRPr>
      </a:lvl6pPr>
      <a:lvl7pPr marL="12344400" algn="l" defTabSz="4114800" rtl="0" eaLnBrk="1" latinLnBrk="0" hangingPunct="1">
        <a:defRPr sz="8100" kern="1200">
          <a:solidFill>
            <a:schemeClr val="tx1"/>
          </a:solidFill>
          <a:latin typeface="+mn-lt"/>
          <a:ea typeface="+mn-ea"/>
          <a:cs typeface="+mn-cs"/>
        </a:defRPr>
      </a:lvl7pPr>
      <a:lvl8pPr marL="14401800" algn="l" defTabSz="4114800" rtl="0" eaLnBrk="1" latinLnBrk="0" hangingPunct="1">
        <a:defRPr sz="8100" kern="1200">
          <a:solidFill>
            <a:schemeClr val="tx1"/>
          </a:solidFill>
          <a:latin typeface="+mn-lt"/>
          <a:ea typeface="+mn-ea"/>
          <a:cs typeface="+mn-cs"/>
        </a:defRPr>
      </a:lvl8pPr>
      <a:lvl9pPr marL="16459200" algn="l" defTabSz="4114800" rtl="0" eaLnBrk="1" latinLnBrk="0" hangingPunct="1">
        <a:defRPr sz="8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descr="Bolsa_sangre.jpg.crop_display.jpg"/>
          <p:cNvPicPr>
            <a:picLocks noChangeAspect="1"/>
          </p:cNvPicPr>
          <p:nvPr/>
        </p:nvPicPr>
        <p:blipFill>
          <a:blip r:embed="rId2" cstate="print">
            <a:lum bright="6000"/>
          </a:blip>
          <a:stretch>
            <a:fillRect/>
          </a:stretch>
        </p:blipFill>
        <p:spPr>
          <a:xfrm>
            <a:off x="-4248272" y="-9180770"/>
            <a:ext cx="35788176" cy="50409554"/>
          </a:xfrm>
          <a:prstGeom prst="rect">
            <a:avLst/>
          </a:prstGeom>
        </p:spPr>
      </p:pic>
      <p:sp>
        <p:nvSpPr>
          <p:cNvPr id="5" name="4 Proceso alternativo"/>
          <p:cNvSpPr/>
          <p:nvPr/>
        </p:nvSpPr>
        <p:spPr>
          <a:xfrm>
            <a:off x="504256" y="960107"/>
            <a:ext cx="27507256" cy="6660990"/>
          </a:xfrm>
          <a:prstGeom prst="flowChartAlternateProcess">
            <a:avLst/>
          </a:prstGeom>
          <a:gradFill flip="none" rotWithShape="1">
            <a:gsLst>
              <a:gs pos="0">
                <a:schemeClr val="tx2">
                  <a:lumMod val="75000"/>
                </a:schemeClr>
              </a:gs>
              <a:gs pos="100000">
                <a:schemeClr val="accent1">
                  <a:tint val="44500"/>
                  <a:satMod val="160000"/>
                  <a:alpha val="86000"/>
                </a:schemeClr>
              </a:gs>
              <a:gs pos="100000">
                <a:schemeClr val="accent1">
                  <a:tint val="23500"/>
                  <a:satMod val="160000"/>
                </a:schemeClr>
              </a:gs>
            </a:gsLst>
            <a:lin ang="5400000" scaled="0"/>
            <a:tileRect/>
          </a:gradFill>
        </p:spPr>
        <p:style>
          <a:lnRef idx="1">
            <a:schemeClr val="accent1"/>
          </a:lnRef>
          <a:fillRef idx="2">
            <a:schemeClr val="accent1"/>
          </a:fillRef>
          <a:effectRef idx="1">
            <a:schemeClr val="accent1"/>
          </a:effectRef>
          <a:fontRef idx="minor">
            <a:schemeClr val="dk1"/>
          </a:fontRef>
        </p:style>
        <p:txBody>
          <a:bodyPr rtlCol="0" anchor="ctr"/>
          <a:lstStyle/>
          <a:p>
            <a:pPr algn="ctr"/>
            <a:r>
              <a:rPr lang="es-ES" sz="4800" b="1" dirty="0">
                <a:solidFill>
                  <a:schemeClr val="bg1"/>
                </a:solidFill>
              </a:rPr>
              <a:t>GUÍA DE ENFERMERÍA EN EL MANTENIMIENTO Y ADMINISTRACIÓN DE </a:t>
            </a:r>
            <a:r>
              <a:rPr lang="es-ES" sz="4800" b="1" dirty="0" smtClean="0">
                <a:solidFill>
                  <a:schemeClr val="bg1"/>
                </a:solidFill>
              </a:rPr>
              <a:t>HEMODERIVADOS</a:t>
            </a:r>
          </a:p>
          <a:p>
            <a:pPr algn="ctr"/>
            <a:endParaRPr lang="es-ES" sz="4800" b="1" dirty="0">
              <a:solidFill>
                <a:schemeClr val="bg1"/>
              </a:solidFill>
            </a:endParaRPr>
          </a:p>
          <a:p>
            <a:pPr algn="ctr"/>
            <a:r>
              <a:rPr lang="es-ES" sz="4800" dirty="0">
                <a:solidFill>
                  <a:schemeClr val="bg1"/>
                </a:solidFill>
              </a:rPr>
              <a:t>María José García Díaz </a:t>
            </a:r>
            <a:r>
              <a:rPr lang="es-ES" sz="4800" baseline="30000" dirty="0">
                <a:solidFill>
                  <a:schemeClr val="bg1"/>
                </a:solidFill>
              </a:rPr>
              <a:t>(1)</a:t>
            </a:r>
            <a:r>
              <a:rPr lang="es-ES" sz="4800" dirty="0">
                <a:solidFill>
                  <a:schemeClr val="bg1"/>
                </a:solidFill>
              </a:rPr>
              <a:t>, Mateo Rodríguez Cánovas </a:t>
            </a:r>
            <a:r>
              <a:rPr lang="es-ES" sz="4800" baseline="30000" dirty="0">
                <a:solidFill>
                  <a:schemeClr val="bg1"/>
                </a:solidFill>
              </a:rPr>
              <a:t>(2)</a:t>
            </a:r>
            <a:r>
              <a:rPr lang="es-ES" sz="4800" dirty="0">
                <a:solidFill>
                  <a:schemeClr val="bg1"/>
                </a:solidFill>
              </a:rPr>
              <a:t>, Francisca Guillén Pérez </a:t>
            </a:r>
            <a:r>
              <a:rPr lang="es-ES" sz="4800" baseline="30000" dirty="0">
                <a:solidFill>
                  <a:schemeClr val="bg1"/>
                </a:solidFill>
              </a:rPr>
              <a:t>(3)</a:t>
            </a:r>
            <a:r>
              <a:rPr lang="es-ES" sz="4800" dirty="0">
                <a:solidFill>
                  <a:schemeClr val="bg1"/>
                </a:solidFill>
              </a:rPr>
              <a:t>, Manuel Martínez Rabadán </a:t>
            </a:r>
            <a:r>
              <a:rPr lang="es-ES" sz="4800" baseline="30000" dirty="0">
                <a:solidFill>
                  <a:schemeClr val="bg1"/>
                </a:solidFill>
              </a:rPr>
              <a:t>(4)</a:t>
            </a:r>
            <a:r>
              <a:rPr lang="es-ES" sz="4800" dirty="0">
                <a:solidFill>
                  <a:schemeClr val="bg1"/>
                </a:solidFill>
              </a:rPr>
              <a:t>, Luisa María Pina Díaz </a:t>
            </a:r>
            <a:r>
              <a:rPr lang="es-ES" sz="4800" baseline="30000" dirty="0">
                <a:solidFill>
                  <a:schemeClr val="bg1"/>
                </a:solidFill>
              </a:rPr>
              <a:t>(5)</a:t>
            </a:r>
            <a:r>
              <a:rPr lang="es-ES" sz="4800" dirty="0">
                <a:solidFill>
                  <a:schemeClr val="bg1"/>
                </a:solidFill>
              </a:rPr>
              <a:t>, María Camino Álvarez Martínez </a:t>
            </a:r>
            <a:r>
              <a:rPr lang="es-ES" sz="4800" baseline="30000" dirty="0">
                <a:solidFill>
                  <a:schemeClr val="bg1"/>
                </a:solidFill>
              </a:rPr>
              <a:t>(6)</a:t>
            </a:r>
            <a:r>
              <a:rPr lang="es-ES" sz="4800" dirty="0">
                <a:solidFill>
                  <a:schemeClr val="bg1"/>
                </a:solidFill>
              </a:rPr>
              <a:t>, Silvia García Díaz </a:t>
            </a:r>
            <a:r>
              <a:rPr lang="es-ES" sz="4800" baseline="30000" dirty="0">
                <a:solidFill>
                  <a:schemeClr val="bg1"/>
                </a:solidFill>
              </a:rPr>
              <a:t>(7)</a:t>
            </a:r>
            <a:r>
              <a:rPr lang="es-ES" sz="4800" dirty="0">
                <a:solidFill>
                  <a:schemeClr val="bg1"/>
                </a:solidFill>
              </a:rPr>
              <a:t>, María Rosa Díaz </a:t>
            </a:r>
            <a:r>
              <a:rPr lang="es-ES" sz="4800" dirty="0" smtClean="0">
                <a:solidFill>
                  <a:schemeClr val="bg1"/>
                </a:solidFill>
              </a:rPr>
              <a:t>Hausmann</a:t>
            </a:r>
          </a:p>
          <a:p>
            <a:pPr algn="ctr"/>
            <a:endParaRPr lang="es-ES" sz="4800" b="1" dirty="0">
              <a:solidFill>
                <a:schemeClr val="bg1"/>
              </a:solidFill>
            </a:endParaRPr>
          </a:p>
          <a:p>
            <a:pPr algn="ctr"/>
            <a:r>
              <a:rPr lang="es-ES" sz="4800" b="1" i="1" dirty="0" smtClean="0">
                <a:solidFill>
                  <a:schemeClr val="bg1"/>
                </a:solidFill>
              </a:rPr>
              <a:t>18º Congreso de Enfermería Hematológica </a:t>
            </a:r>
            <a:endParaRPr lang="es-ES" sz="4800" b="1" i="1" dirty="0">
              <a:solidFill>
                <a:schemeClr val="bg1"/>
              </a:solidFill>
            </a:endParaRPr>
          </a:p>
        </p:txBody>
      </p:sp>
      <p:pic>
        <p:nvPicPr>
          <p:cNvPr id="1027" name="Picture 3"/>
          <p:cNvPicPr>
            <a:picLocks noChangeAspect="1" noChangeArrowheads="1"/>
          </p:cNvPicPr>
          <p:nvPr/>
        </p:nvPicPr>
        <p:blipFill>
          <a:blip r:embed="rId3" cstate="print"/>
          <a:srcRect/>
          <a:stretch>
            <a:fillRect/>
          </a:stretch>
        </p:blipFill>
        <p:spPr bwMode="auto">
          <a:xfrm>
            <a:off x="21530592" y="4920797"/>
            <a:ext cx="4392488" cy="2246137"/>
          </a:xfrm>
          <a:prstGeom prst="rect">
            <a:avLst/>
          </a:prstGeom>
          <a:noFill/>
          <a:ln w="9525">
            <a:noFill/>
            <a:miter lim="800000"/>
            <a:headEnd/>
            <a:tailEnd/>
          </a:ln>
        </p:spPr>
      </p:pic>
      <p:sp>
        <p:nvSpPr>
          <p:cNvPr id="8" name="7 Redondear rectángulo de esquina del mismo lado"/>
          <p:cNvSpPr/>
          <p:nvPr/>
        </p:nvSpPr>
        <p:spPr>
          <a:xfrm>
            <a:off x="576064" y="8821230"/>
            <a:ext cx="11737504" cy="6300700"/>
          </a:xfrm>
          <a:prstGeom prst="round2Same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s-ES" sz="4800" b="1" dirty="0" smtClean="0"/>
              <a:t>INTRODUCCIÓN</a:t>
            </a:r>
          </a:p>
          <a:p>
            <a:pPr algn="ctr"/>
            <a:endParaRPr lang="es-ES" sz="4400" b="1" dirty="0"/>
          </a:p>
          <a:p>
            <a:pPr algn="ctr"/>
            <a:r>
              <a:rPr lang="es-ES" sz="4400" dirty="0" smtClean="0"/>
              <a:t>Las </a:t>
            </a:r>
            <a:r>
              <a:rPr lang="es-ES" sz="4400" dirty="0"/>
              <a:t>mejoras de los métodos de conservación de la sangre facilitan la reposición de cualquier componente sanguíneo. Sin embargo, su uso lleva implícito una serie de riesgos que pueden aumentar si no se conoce el mantenimiento y la administración de los hemoderivados. </a:t>
            </a:r>
          </a:p>
          <a:p>
            <a:pPr algn="ctr"/>
            <a:endParaRPr lang="es-ES" sz="4400" dirty="0"/>
          </a:p>
        </p:txBody>
      </p:sp>
      <p:sp>
        <p:nvSpPr>
          <p:cNvPr id="10" name="9 Redondear rectángulo de esquina del mismo lado"/>
          <p:cNvSpPr/>
          <p:nvPr/>
        </p:nvSpPr>
        <p:spPr>
          <a:xfrm>
            <a:off x="17282120" y="9901350"/>
            <a:ext cx="10153128" cy="4260473"/>
          </a:xfrm>
          <a:prstGeom prst="round2Same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s-ES" sz="4800" b="1" dirty="0" smtClean="0"/>
              <a:t>OBJETIVO</a:t>
            </a:r>
          </a:p>
          <a:p>
            <a:pPr algn="ctr"/>
            <a:endParaRPr lang="es-ES" sz="4400" b="1" dirty="0"/>
          </a:p>
          <a:p>
            <a:pPr algn="ctr"/>
            <a:r>
              <a:rPr lang="es-ES" sz="4400" dirty="0"/>
              <a:t>Conocer el mantenimiento de los hemoderivados y definir</a:t>
            </a:r>
            <a:r>
              <a:rPr lang="es-ES" sz="4400" b="1" dirty="0"/>
              <a:t> </a:t>
            </a:r>
            <a:r>
              <a:rPr lang="es-ES" sz="4400" dirty="0"/>
              <a:t>el papel de la enfermería dentro de los cuidados en las trasfusiones.</a:t>
            </a:r>
          </a:p>
        </p:txBody>
      </p:sp>
      <p:sp>
        <p:nvSpPr>
          <p:cNvPr id="11" name="10 Redondear rectángulo de esquina del mismo lado"/>
          <p:cNvSpPr/>
          <p:nvPr/>
        </p:nvSpPr>
        <p:spPr>
          <a:xfrm>
            <a:off x="16418024" y="20042477"/>
            <a:ext cx="11737504" cy="4860540"/>
          </a:xfrm>
          <a:prstGeom prst="round2Same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s-ES" sz="4800" b="1" dirty="0" smtClean="0"/>
              <a:t>MATERIAL Y MÉTODO</a:t>
            </a:r>
          </a:p>
          <a:p>
            <a:pPr algn="ctr"/>
            <a:endParaRPr lang="es-ES" sz="4400" b="1" dirty="0"/>
          </a:p>
          <a:p>
            <a:pPr algn="ctr"/>
            <a:r>
              <a:rPr lang="es-ES" sz="4400" dirty="0"/>
              <a:t>Revisión bibliográfica y análisis crítico de documentos extraídos de bases de datos como </a:t>
            </a:r>
            <a:r>
              <a:rPr lang="es-ES" sz="4400" dirty="0" err="1"/>
              <a:t>Medline</a:t>
            </a:r>
            <a:r>
              <a:rPr lang="es-ES" sz="4400" dirty="0"/>
              <a:t> o Cuiden Actualidad (2008-2013).</a:t>
            </a:r>
          </a:p>
        </p:txBody>
      </p:sp>
      <p:sp>
        <p:nvSpPr>
          <p:cNvPr id="13" name="12 Flecha derecha"/>
          <p:cNvSpPr/>
          <p:nvPr/>
        </p:nvSpPr>
        <p:spPr>
          <a:xfrm>
            <a:off x="13177664" y="10981470"/>
            <a:ext cx="3960440" cy="2820313"/>
          </a:xfrm>
          <a:prstGeom prst="rightArrow">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es-ES"/>
          </a:p>
        </p:txBody>
      </p:sp>
      <p:sp>
        <p:nvSpPr>
          <p:cNvPr id="14" name="13 Flecha abajo"/>
          <p:cNvSpPr/>
          <p:nvPr/>
        </p:nvSpPr>
        <p:spPr>
          <a:xfrm>
            <a:off x="20594488" y="15121930"/>
            <a:ext cx="3528392" cy="3420380"/>
          </a:xfrm>
          <a:prstGeom prst="downArrow">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es-ES"/>
          </a:p>
        </p:txBody>
      </p:sp>
      <p:sp>
        <p:nvSpPr>
          <p:cNvPr id="15" name="14 Redondear rectángulo de esquina del mismo lado"/>
          <p:cNvSpPr/>
          <p:nvPr/>
        </p:nvSpPr>
        <p:spPr>
          <a:xfrm>
            <a:off x="432248" y="19322397"/>
            <a:ext cx="11737504" cy="7020780"/>
          </a:xfrm>
          <a:prstGeom prst="round2Same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s-ES" sz="4800" b="1" dirty="0" smtClean="0"/>
              <a:t>RESULTADOS</a:t>
            </a:r>
          </a:p>
          <a:p>
            <a:pPr algn="ctr"/>
            <a:endParaRPr lang="es-ES" sz="4800" b="1" dirty="0"/>
          </a:p>
          <a:p>
            <a:pPr algn="ctr"/>
            <a:endParaRPr lang="es-ES" sz="4800" b="1" dirty="0" smtClean="0"/>
          </a:p>
          <a:p>
            <a:pPr algn="ctr"/>
            <a:endParaRPr lang="es-ES" sz="4800" b="1" dirty="0" smtClean="0"/>
          </a:p>
          <a:p>
            <a:pPr algn="ctr"/>
            <a:endParaRPr lang="es-ES" sz="4400" b="1" dirty="0"/>
          </a:p>
          <a:p>
            <a:pPr algn="ctr"/>
            <a:endParaRPr lang="es-ES" sz="4400" dirty="0" smtClean="0"/>
          </a:p>
          <a:p>
            <a:pPr algn="ctr"/>
            <a:endParaRPr lang="es-ES" sz="4400" dirty="0"/>
          </a:p>
          <a:p>
            <a:pPr algn="ctr"/>
            <a:endParaRPr lang="es-ES" sz="4400" dirty="0" smtClean="0"/>
          </a:p>
          <a:p>
            <a:pPr algn="ctr"/>
            <a:endParaRPr lang="es-ES" sz="4400" dirty="0"/>
          </a:p>
          <a:p>
            <a:pPr algn="ctr"/>
            <a:endParaRPr lang="es-ES" sz="4400" dirty="0" smtClean="0"/>
          </a:p>
          <a:p>
            <a:pPr algn="ctr"/>
            <a:endParaRPr lang="es-ES" sz="4400" dirty="0"/>
          </a:p>
        </p:txBody>
      </p:sp>
      <p:sp>
        <p:nvSpPr>
          <p:cNvPr id="16" name="15 Flecha izquierda"/>
          <p:cNvSpPr/>
          <p:nvPr/>
        </p:nvSpPr>
        <p:spPr>
          <a:xfrm>
            <a:off x="12313568" y="21482637"/>
            <a:ext cx="3672408" cy="2580287"/>
          </a:xfrm>
          <a:prstGeom prst="leftArrow">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s-ES"/>
          </a:p>
        </p:txBody>
      </p:sp>
      <p:sp>
        <p:nvSpPr>
          <p:cNvPr id="18" name="17 Proceso alternativo"/>
          <p:cNvSpPr/>
          <p:nvPr/>
        </p:nvSpPr>
        <p:spPr>
          <a:xfrm>
            <a:off x="1080320" y="20462523"/>
            <a:ext cx="10729192" cy="2580287"/>
          </a:xfrm>
          <a:prstGeom prst="flowChartAlternateProcess">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s-ES" sz="3400" b="1" dirty="0" smtClean="0"/>
          </a:p>
          <a:p>
            <a:pPr lvl="0" algn="ctr"/>
            <a:r>
              <a:rPr lang="es-ES" sz="3400" b="1" dirty="0" smtClean="0">
                <a:solidFill>
                  <a:schemeClr val="tx1"/>
                </a:solidFill>
              </a:rPr>
              <a:t>CONSERVACIÓN: </a:t>
            </a:r>
            <a:r>
              <a:rPr lang="es-ES" sz="3400" b="0" dirty="0" smtClean="0">
                <a:solidFill>
                  <a:schemeClr val="tx1"/>
                </a:solidFill>
              </a:rPr>
              <a:t>mantener</a:t>
            </a:r>
            <a:r>
              <a:rPr lang="es-ES" sz="3400" dirty="0" smtClean="0">
                <a:solidFill>
                  <a:schemeClr val="tx1"/>
                </a:solidFill>
              </a:rPr>
              <a:t> la viabilidad y las funciones de los componentes sanguíneos administrando a los hemoderivados anticoagulantes. La temperatura se mantiene 1-6 </a:t>
            </a:r>
            <a:r>
              <a:rPr lang="es-ES" sz="3400" dirty="0" smtClean="0">
                <a:solidFill>
                  <a:schemeClr val="tx1"/>
                </a:solidFill>
                <a:latin typeface="Times New Roman"/>
                <a:cs typeface="Times New Roman"/>
              </a:rPr>
              <a:t>°</a:t>
            </a:r>
            <a:r>
              <a:rPr lang="es-ES" sz="3400" dirty="0" smtClean="0">
                <a:solidFill>
                  <a:schemeClr val="tx1"/>
                </a:solidFill>
                <a:latin typeface="+mn-lt"/>
                <a:cs typeface="Times New Roman"/>
              </a:rPr>
              <a:t>C lo que disminuye la proliferación bacteriana.</a:t>
            </a:r>
            <a:endParaRPr lang="es-ES" sz="3400" dirty="0" smtClean="0">
              <a:solidFill>
                <a:schemeClr val="tx1"/>
              </a:solidFill>
            </a:endParaRPr>
          </a:p>
          <a:p>
            <a:pPr algn="ctr"/>
            <a:endParaRPr lang="es-ES" sz="4000" dirty="0"/>
          </a:p>
        </p:txBody>
      </p:sp>
      <p:sp>
        <p:nvSpPr>
          <p:cNvPr id="20" name="19 Proceso alternativo"/>
          <p:cNvSpPr/>
          <p:nvPr/>
        </p:nvSpPr>
        <p:spPr>
          <a:xfrm>
            <a:off x="1152328" y="23402850"/>
            <a:ext cx="10729192" cy="2580287"/>
          </a:xfrm>
          <a:prstGeom prst="flowChartAlternateProcess">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endParaRPr lang="es-ES" sz="3200" dirty="0" smtClean="0"/>
          </a:p>
          <a:p>
            <a:pPr lvl="0"/>
            <a:r>
              <a:rPr lang="es-ES" sz="3200" b="1" dirty="0" smtClean="0">
                <a:solidFill>
                  <a:schemeClr val="tx1"/>
                </a:solidFill>
              </a:rPr>
              <a:t>PAPEL DE LA ENFERMERÍA: </a:t>
            </a:r>
          </a:p>
          <a:p>
            <a:pPr lvl="0">
              <a:buFont typeface="Arial" pitchFamily="34" charset="0"/>
              <a:buChar char="•"/>
            </a:pPr>
            <a:r>
              <a:rPr lang="es-ES" sz="3200" dirty="0" smtClean="0">
                <a:solidFill>
                  <a:schemeClr val="tx1"/>
                </a:solidFill>
              </a:rPr>
              <a:t>Evitar errores de selección y administración de los productos.</a:t>
            </a:r>
          </a:p>
          <a:p>
            <a:pPr lvl="0">
              <a:buFont typeface="Arial" pitchFamily="34" charset="0"/>
              <a:buChar char="•"/>
            </a:pPr>
            <a:r>
              <a:rPr lang="es-ES" sz="3200" dirty="0" smtClean="0">
                <a:solidFill>
                  <a:schemeClr val="tx1"/>
                </a:solidFill>
              </a:rPr>
              <a:t>Prevenir complicaciones.</a:t>
            </a:r>
          </a:p>
          <a:p>
            <a:pPr lvl="0">
              <a:buFont typeface="Arial" pitchFamily="34" charset="0"/>
              <a:buChar char="•"/>
            </a:pPr>
            <a:r>
              <a:rPr lang="es-ES" sz="3200" dirty="0" smtClean="0">
                <a:solidFill>
                  <a:schemeClr val="tx1"/>
                </a:solidFill>
              </a:rPr>
              <a:t>Realizar la técnica de forma sistemática.</a:t>
            </a:r>
          </a:p>
          <a:p>
            <a:pPr lvl="0" algn="just">
              <a:buFont typeface="Arial" pitchFamily="34" charset="0"/>
              <a:buChar char="•"/>
            </a:pPr>
            <a:r>
              <a:rPr lang="es-ES" sz="3200" dirty="0" smtClean="0">
                <a:solidFill>
                  <a:schemeClr val="tx1"/>
                </a:solidFill>
              </a:rPr>
              <a:t>Valorar al paciente y llevar a cabo un registro de las incidencias.</a:t>
            </a:r>
          </a:p>
          <a:p>
            <a:pPr algn="ctr"/>
            <a:endParaRPr lang="es-ES" sz="3200" dirty="0"/>
          </a:p>
        </p:txBody>
      </p:sp>
      <p:sp>
        <p:nvSpPr>
          <p:cNvPr id="22" name="21 Flecha abajo"/>
          <p:cNvSpPr/>
          <p:nvPr/>
        </p:nvSpPr>
        <p:spPr>
          <a:xfrm>
            <a:off x="5040760" y="26943244"/>
            <a:ext cx="3024336" cy="2820313"/>
          </a:xfrm>
          <a:prstGeom prst="downArrow">
            <a:avLst/>
          </a:prstGeom>
        </p:spPr>
        <p:style>
          <a:lnRef idx="1">
            <a:schemeClr val="accent5"/>
          </a:lnRef>
          <a:fillRef idx="3">
            <a:schemeClr val="accent5"/>
          </a:fillRef>
          <a:effectRef idx="2">
            <a:schemeClr val="accent5"/>
          </a:effectRef>
          <a:fontRef idx="minor">
            <a:schemeClr val="lt1"/>
          </a:fontRef>
        </p:style>
        <p:txBody>
          <a:bodyPr rtlCol="0" anchor="ctr"/>
          <a:lstStyle/>
          <a:p>
            <a:pPr algn="ctr"/>
            <a:endParaRPr lang="es-ES"/>
          </a:p>
        </p:txBody>
      </p:sp>
      <p:sp>
        <p:nvSpPr>
          <p:cNvPr id="23" name="22 Redondear rectángulo de esquina del mismo lado"/>
          <p:cNvSpPr/>
          <p:nvPr/>
        </p:nvSpPr>
        <p:spPr>
          <a:xfrm>
            <a:off x="792288" y="30003583"/>
            <a:ext cx="27435048" cy="4860540"/>
          </a:xfrm>
          <a:prstGeom prst="round2Same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s-ES" sz="4800" b="1" dirty="0" smtClean="0"/>
          </a:p>
          <a:p>
            <a:pPr algn="ctr"/>
            <a:endParaRPr lang="es-ES" sz="4800" b="1" dirty="0"/>
          </a:p>
          <a:p>
            <a:pPr algn="ctr"/>
            <a:endParaRPr lang="es-ES" sz="4800" b="1" dirty="0" smtClean="0"/>
          </a:p>
          <a:p>
            <a:pPr algn="ctr"/>
            <a:r>
              <a:rPr lang="es-ES" sz="4800" b="1" dirty="0" smtClean="0"/>
              <a:t>CONCLUSIONES</a:t>
            </a:r>
          </a:p>
          <a:p>
            <a:pPr algn="ctr"/>
            <a:endParaRPr lang="es-ES" sz="4400" dirty="0"/>
          </a:p>
          <a:p>
            <a:pPr algn="ctr"/>
            <a:r>
              <a:rPr lang="es-ES" sz="4400" dirty="0" smtClean="0"/>
              <a:t>El </a:t>
            </a:r>
            <a:r>
              <a:rPr lang="es-ES" sz="4400" dirty="0"/>
              <a:t>correcto uso de los derivados sanguíneos se basa en la atenta preservación de los hemoderivados, siendo los cuidados desarrollados por los enfermeros el eje central de todo el proceso.</a:t>
            </a:r>
          </a:p>
          <a:p>
            <a:pPr algn="ctr"/>
            <a:endParaRPr lang="es-ES" sz="4400" dirty="0" smtClean="0"/>
          </a:p>
          <a:p>
            <a:pPr algn="ctr"/>
            <a:endParaRPr lang="es-ES" sz="4400" dirty="0"/>
          </a:p>
          <a:p>
            <a:pPr algn="ctr"/>
            <a:endParaRPr lang="es-ES" sz="4400" dirty="0" smtClean="0"/>
          </a:p>
          <a:p>
            <a:pPr algn="ctr"/>
            <a:endParaRPr lang="es-ES" sz="4400" dirty="0"/>
          </a:p>
          <a:p>
            <a:pPr algn="ctr"/>
            <a:endParaRPr lang="es-ES" sz="4400" dirty="0" smtClean="0"/>
          </a:p>
          <a:p>
            <a:pPr algn="ctr"/>
            <a:endParaRPr lang="es-ES" sz="4400" dirty="0" smtClean="0"/>
          </a:p>
          <a:p>
            <a:pPr algn="ctr"/>
            <a:endParaRPr lang="es-ES" sz="4400" dirty="0"/>
          </a:p>
        </p:txBody>
      </p:sp>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546</TotalTime>
  <Words>259</Words>
  <Application>Microsoft Office PowerPoint</Application>
  <PresentationFormat>Personalizado</PresentationFormat>
  <Paragraphs>42</Paragraphs>
  <Slides>1</Slides>
  <Notes>0</Notes>
  <HiddenSlides>0</HiddenSlides>
  <MMClips>0</MMClips>
  <ScaleCrop>false</ScaleCrop>
  <HeadingPairs>
    <vt:vector size="4" baseType="variant">
      <vt:variant>
        <vt:lpstr>Tema</vt:lpstr>
      </vt:variant>
      <vt:variant>
        <vt:i4>1</vt:i4>
      </vt:variant>
      <vt:variant>
        <vt:lpstr>Títulos de diapositiva</vt:lpstr>
      </vt:variant>
      <vt:variant>
        <vt:i4>1</vt:i4>
      </vt:variant>
    </vt:vector>
  </HeadingPairs>
  <TitlesOfParts>
    <vt:vector size="2" baseType="lpstr">
      <vt:lpstr>Tema de Office</vt:lpstr>
      <vt:lpstr>Diapositiva 1</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Maria</dc:creator>
  <cp:lastModifiedBy>Maria</cp:lastModifiedBy>
  <cp:revision>13</cp:revision>
  <dcterms:created xsi:type="dcterms:W3CDTF">2013-07-03T09:49:25Z</dcterms:created>
  <dcterms:modified xsi:type="dcterms:W3CDTF">2013-07-04T19:44:10Z</dcterms:modified>
</cp:coreProperties>
</file>