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 d="100"/>
          <a:sy n="20" d="100"/>
        </p:scale>
        <p:origin x="-1602" y="684"/>
      </p:cViewPr>
      <p:guideLst>
        <p:guide orient="horz" pos="11340"/>
        <p:guide pos="9072"/>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1D4A42-FEBC-422B-9E72-83B7D151C163}" type="doc">
      <dgm:prSet loTypeId="urn:microsoft.com/office/officeart/2005/8/layout/vList3" loCatId="list" qsTypeId="urn:microsoft.com/office/officeart/2005/8/quickstyle/simple1" qsCatId="simple" csTypeId="urn:microsoft.com/office/officeart/2005/8/colors/accent0_1" csCatId="mainScheme" phldr="1"/>
      <dgm:spPr/>
    </dgm:pt>
    <dgm:pt modelId="{2DC84735-380F-4BD5-BA4D-038D6416B220}">
      <dgm:prSet phldrT="[Texto]" custT="1"/>
      <dgm:spPr/>
      <dgm:t>
        <a:bodyPr/>
        <a:lstStyle/>
        <a:p>
          <a:r>
            <a:rPr lang="es-ES" sz="4800" dirty="0" smtClean="0"/>
            <a:t>El reemplazamiento de los factores deficitarios del plasma.</a:t>
          </a:r>
          <a:endParaRPr lang="es-ES" sz="4800" dirty="0"/>
        </a:p>
      </dgm:t>
    </dgm:pt>
    <dgm:pt modelId="{E2B97FC1-0B1E-4119-9B84-6113FC1B6CCA}" type="parTrans" cxnId="{C19DE79C-38BF-44D6-94AC-4C523EB1422E}">
      <dgm:prSet/>
      <dgm:spPr/>
      <dgm:t>
        <a:bodyPr/>
        <a:lstStyle/>
        <a:p>
          <a:endParaRPr lang="es-ES"/>
        </a:p>
      </dgm:t>
    </dgm:pt>
    <dgm:pt modelId="{460C855B-87E6-442B-9CC9-72D641B42F12}" type="sibTrans" cxnId="{C19DE79C-38BF-44D6-94AC-4C523EB1422E}">
      <dgm:prSet/>
      <dgm:spPr/>
      <dgm:t>
        <a:bodyPr/>
        <a:lstStyle/>
        <a:p>
          <a:endParaRPr lang="es-ES"/>
        </a:p>
      </dgm:t>
    </dgm:pt>
    <dgm:pt modelId="{338F84F3-655D-4550-B087-570D63B765B8}">
      <dgm:prSet phldrT="[Texto]" custT="1"/>
      <dgm:spPr/>
      <dgm:t>
        <a:bodyPr/>
        <a:lstStyle/>
        <a:p>
          <a:r>
            <a:rPr lang="es-ES" sz="4800" dirty="0" smtClean="0"/>
            <a:t>La modulación de la respuesta inmune. </a:t>
          </a:r>
          <a:endParaRPr lang="es-ES" sz="4800" dirty="0"/>
        </a:p>
      </dgm:t>
    </dgm:pt>
    <dgm:pt modelId="{F65DF267-352B-4FDF-89AA-8CABB2E31355}" type="parTrans" cxnId="{659660DA-9E90-4037-8B92-409CA77DEEF9}">
      <dgm:prSet/>
      <dgm:spPr/>
      <dgm:t>
        <a:bodyPr/>
        <a:lstStyle/>
        <a:p>
          <a:endParaRPr lang="es-ES"/>
        </a:p>
      </dgm:t>
    </dgm:pt>
    <dgm:pt modelId="{92F7ED77-8B7C-4702-BC86-DEAAEC48FD4A}" type="sibTrans" cxnId="{659660DA-9E90-4037-8B92-409CA77DEEF9}">
      <dgm:prSet/>
      <dgm:spPr/>
      <dgm:t>
        <a:bodyPr/>
        <a:lstStyle/>
        <a:p>
          <a:endParaRPr lang="es-ES"/>
        </a:p>
      </dgm:t>
    </dgm:pt>
    <dgm:pt modelId="{E104ABB2-5FD8-4490-9625-FA458CA8A71F}">
      <dgm:prSet phldrT="[Texto]" custT="1"/>
      <dgm:spPr/>
      <dgm:t>
        <a:bodyPr/>
        <a:lstStyle/>
        <a:p>
          <a:r>
            <a:rPr lang="es-ES" sz="4800" dirty="0" smtClean="0"/>
            <a:t>La depleción de los distintos componentes sanguíneos. </a:t>
          </a:r>
          <a:endParaRPr lang="es-ES" sz="4800" dirty="0"/>
        </a:p>
      </dgm:t>
    </dgm:pt>
    <dgm:pt modelId="{52685381-D9FE-4314-B313-0642592597E5}" type="parTrans" cxnId="{45380649-EB31-4304-B049-175453532DD1}">
      <dgm:prSet/>
      <dgm:spPr/>
      <dgm:t>
        <a:bodyPr/>
        <a:lstStyle/>
        <a:p>
          <a:endParaRPr lang="es-ES"/>
        </a:p>
      </dgm:t>
    </dgm:pt>
    <dgm:pt modelId="{84F585E7-912B-43BF-A0E1-AD91A3620D9F}" type="sibTrans" cxnId="{45380649-EB31-4304-B049-175453532DD1}">
      <dgm:prSet/>
      <dgm:spPr/>
      <dgm:t>
        <a:bodyPr/>
        <a:lstStyle/>
        <a:p>
          <a:endParaRPr lang="es-ES"/>
        </a:p>
      </dgm:t>
    </dgm:pt>
    <dgm:pt modelId="{859A318E-BD79-499C-AE6E-39614A1330AE}" type="pres">
      <dgm:prSet presAssocID="{341D4A42-FEBC-422B-9E72-83B7D151C163}" presName="linearFlow" presStyleCnt="0">
        <dgm:presLayoutVars>
          <dgm:dir/>
          <dgm:resizeHandles val="exact"/>
        </dgm:presLayoutVars>
      </dgm:prSet>
      <dgm:spPr/>
    </dgm:pt>
    <dgm:pt modelId="{5E67624A-9515-46C4-B606-D0D4C6BB80B3}" type="pres">
      <dgm:prSet presAssocID="{2DC84735-380F-4BD5-BA4D-038D6416B220}" presName="composite" presStyleCnt="0"/>
      <dgm:spPr/>
    </dgm:pt>
    <dgm:pt modelId="{37DDFFE6-AF3A-4B3D-8130-9DBFAC7D77BD}" type="pres">
      <dgm:prSet presAssocID="{2DC84735-380F-4BD5-BA4D-038D6416B220}" presName="imgShp" presStyleLbl="fgImgPlace1" presStyleIdx="0" presStyleCnt="3"/>
      <dgm:spPr/>
    </dgm:pt>
    <dgm:pt modelId="{F441D6ED-8F69-4DAB-9ADF-86CA5D52B3F7}" type="pres">
      <dgm:prSet presAssocID="{2DC84735-380F-4BD5-BA4D-038D6416B220}" presName="txShp" presStyleLbl="node1" presStyleIdx="0" presStyleCnt="3">
        <dgm:presLayoutVars>
          <dgm:bulletEnabled val="1"/>
        </dgm:presLayoutVars>
      </dgm:prSet>
      <dgm:spPr/>
      <dgm:t>
        <a:bodyPr/>
        <a:lstStyle/>
        <a:p>
          <a:endParaRPr lang="es-ES"/>
        </a:p>
      </dgm:t>
    </dgm:pt>
    <dgm:pt modelId="{DD5A08CB-3E4C-4F55-A716-8A522C187EEC}" type="pres">
      <dgm:prSet presAssocID="{460C855B-87E6-442B-9CC9-72D641B42F12}" presName="spacing" presStyleCnt="0"/>
      <dgm:spPr/>
    </dgm:pt>
    <dgm:pt modelId="{0F87CC2F-00D8-4A34-B7E7-99A6925352BF}" type="pres">
      <dgm:prSet presAssocID="{338F84F3-655D-4550-B087-570D63B765B8}" presName="composite" presStyleCnt="0"/>
      <dgm:spPr/>
    </dgm:pt>
    <dgm:pt modelId="{61428FBF-A033-4F8B-B98A-8CA990362219}" type="pres">
      <dgm:prSet presAssocID="{338F84F3-655D-4550-B087-570D63B765B8}" presName="imgShp" presStyleLbl="fgImgPlace1" presStyleIdx="1" presStyleCnt="3"/>
      <dgm:spPr/>
    </dgm:pt>
    <dgm:pt modelId="{E278A1CF-3DB3-4009-A577-DAE97AC88762}" type="pres">
      <dgm:prSet presAssocID="{338F84F3-655D-4550-B087-570D63B765B8}" presName="txShp" presStyleLbl="node1" presStyleIdx="1" presStyleCnt="3">
        <dgm:presLayoutVars>
          <dgm:bulletEnabled val="1"/>
        </dgm:presLayoutVars>
      </dgm:prSet>
      <dgm:spPr/>
      <dgm:t>
        <a:bodyPr/>
        <a:lstStyle/>
        <a:p>
          <a:endParaRPr lang="es-ES"/>
        </a:p>
      </dgm:t>
    </dgm:pt>
    <dgm:pt modelId="{B040F04A-88D6-4FA2-A93F-802FB3701528}" type="pres">
      <dgm:prSet presAssocID="{92F7ED77-8B7C-4702-BC86-DEAAEC48FD4A}" presName="spacing" presStyleCnt="0"/>
      <dgm:spPr/>
    </dgm:pt>
    <dgm:pt modelId="{BD2C5FBF-3509-4B67-958D-31614BF54E64}" type="pres">
      <dgm:prSet presAssocID="{E104ABB2-5FD8-4490-9625-FA458CA8A71F}" presName="composite" presStyleCnt="0"/>
      <dgm:spPr/>
    </dgm:pt>
    <dgm:pt modelId="{6348BDA6-497F-4A13-B174-56550D650BE0}" type="pres">
      <dgm:prSet presAssocID="{E104ABB2-5FD8-4490-9625-FA458CA8A71F}" presName="imgShp" presStyleLbl="fgImgPlace1" presStyleIdx="2" presStyleCnt="3"/>
      <dgm:spPr/>
    </dgm:pt>
    <dgm:pt modelId="{9AF6ED95-6B91-4855-A050-D061279C7567}" type="pres">
      <dgm:prSet presAssocID="{E104ABB2-5FD8-4490-9625-FA458CA8A71F}" presName="txShp" presStyleLbl="node1" presStyleIdx="2" presStyleCnt="3">
        <dgm:presLayoutVars>
          <dgm:bulletEnabled val="1"/>
        </dgm:presLayoutVars>
      </dgm:prSet>
      <dgm:spPr/>
      <dgm:t>
        <a:bodyPr/>
        <a:lstStyle/>
        <a:p>
          <a:endParaRPr lang="es-ES"/>
        </a:p>
      </dgm:t>
    </dgm:pt>
  </dgm:ptLst>
  <dgm:cxnLst>
    <dgm:cxn modelId="{F92E15FF-CAFA-421E-ACAF-DFEB28CC6F76}" type="presOf" srcId="{341D4A42-FEBC-422B-9E72-83B7D151C163}" destId="{859A318E-BD79-499C-AE6E-39614A1330AE}" srcOrd="0" destOrd="0" presId="urn:microsoft.com/office/officeart/2005/8/layout/vList3"/>
    <dgm:cxn modelId="{659660DA-9E90-4037-8B92-409CA77DEEF9}" srcId="{341D4A42-FEBC-422B-9E72-83B7D151C163}" destId="{338F84F3-655D-4550-B087-570D63B765B8}" srcOrd="1" destOrd="0" parTransId="{F65DF267-352B-4FDF-89AA-8CABB2E31355}" sibTransId="{92F7ED77-8B7C-4702-BC86-DEAAEC48FD4A}"/>
    <dgm:cxn modelId="{B28D7FDE-1B38-4162-98FD-540808C70C5C}" type="presOf" srcId="{E104ABB2-5FD8-4490-9625-FA458CA8A71F}" destId="{9AF6ED95-6B91-4855-A050-D061279C7567}" srcOrd="0" destOrd="0" presId="urn:microsoft.com/office/officeart/2005/8/layout/vList3"/>
    <dgm:cxn modelId="{FB848541-C6EC-4FF4-BB8C-982FD2A5C67F}" type="presOf" srcId="{2DC84735-380F-4BD5-BA4D-038D6416B220}" destId="{F441D6ED-8F69-4DAB-9ADF-86CA5D52B3F7}" srcOrd="0" destOrd="0" presId="urn:microsoft.com/office/officeart/2005/8/layout/vList3"/>
    <dgm:cxn modelId="{45380649-EB31-4304-B049-175453532DD1}" srcId="{341D4A42-FEBC-422B-9E72-83B7D151C163}" destId="{E104ABB2-5FD8-4490-9625-FA458CA8A71F}" srcOrd="2" destOrd="0" parTransId="{52685381-D9FE-4314-B313-0642592597E5}" sibTransId="{84F585E7-912B-43BF-A0E1-AD91A3620D9F}"/>
    <dgm:cxn modelId="{C19DE79C-38BF-44D6-94AC-4C523EB1422E}" srcId="{341D4A42-FEBC-422B-9E72-83B7D151C163}" destId="{2DC84735-380F-4BD5-BA4D-038D6416B220}" srcOrd="0" destOrd="0" parTransId="{E2B97FC1-0B1E-4119-9B84-6113FC1B6CCA}" sibTransId="{460C855B-87E6-442B-9CC9-72D641B42F12}"/>
    <dgm:cxn modelId="{3C88385C-916A-40EF-82DB-EDF8AF215823}" type="presOf" srcId="{338F84F3-655D-4550-B087-570D63B765B8}" destId="{E278A1CF-3DB3-4009-A577-DAE97AC88762}" srcOrd="0" destOrd="0" presId="urn:microsoft.com/office/officeart/2005/8/layout/vList3"/>
    <dgm:cxn modelId="{6FB16787-4CF7-4D5C-A17C-21286AAB22CC}" type="presParOf" srcId="{859A318E-BD79-499C-AE6E-39614A1330AE}" destId="{5E67624A-9515-46C4-B606-D0D4C6BB80B3}" srcOrd="0" destOrd="0" presId="urn:microsoft.com/office/officeart/2005/8/layout/vList3"/>
    <dgm:cxn modelId="{03664A68-6D1F-44A6-AE43-1D892E22E879}" type="presParOf" srcId="{5E67624A-9515-46C4-B606-D0D4C6BB80B3}" destId="{37DDFFE6-AF3A-4B3D-8130-9DBFAC7D77BD}" srcOrd="0" destOrd="0" presId="urn:microsoft.com/office/officeart/2005/8/layout/vList3"/>
    <dgm:cxn modelId="{BA336A63-4F64-4B6D-BA69-785D339AA8DB}" type="presParOf" srcId="{5E67624A-9515-46C4-B606-D0D4C6BB80B3}" destId="{F441D6ED-8F69-4DAB-9ADF-86CA5D52B3F7}" srcOrd="1" destOrd="0" presId="urn:microsoft.com/office/officeart/2005/8/layout/vList3"/>
    <dgm:cxn modelId="{77F26B94-57C3-4EAE-ACBB-85C3E72D549E}" type="presParOf" srcId="{859A318E-BD79-499C-AE6E-39614A1330AE}" destId="{DD5A08CB-3E4C-4F55-A716-8A522C187EEC}" srcOrd="1" destOrd="0" presId="urn:microsoft.com/office/officeart/2005/8/layout/vList3"/>
    <dgm:cxn modelId="{2F5F4A98-2B9F-45D8-BD32-32B5E2579056}" type="presParOf" srcId="{859A318E-BD79-499C-AE6E-39614A1330AE}" destId="{0F87CC2F-00D8-4A34-B7E7-99A6925352BF}" srcOrd="2" destOrd="0" presId="urn:microsoft.com/office/officeart/2005/8/layout/vList3"/>
    <dgm:cxn modelId="{C39AB21D-D222-4E49-8516-A7A0832F3ABC}" type="presParOf" srcId="{0F87CC2F-00D8-4A34-B7E7-99A6925352BF}" destId="{61428FBF-A033-4F8B-B98A-8CA990362219}" srcOrd="0" destOrd="0" presId="urn:microsoft.com/office/officeart/2005/8/layout/vList3"/>
    <dgm:cxn modelId="{C5F935D2-2745-4443-82D5-B4AED50813B7}" type="presParOf" srcId="{0F87CC2F-00D8-4A34-B7E7-99A6925352BF}" destId="{E278A1CF-3DB3-4009-A577-DAE97AC88762}" srcOrd="1" destOrd="0" presId="urn:microsoft.com/office/officeart/2005/8/layout/vList3"/>
    <dgm:cxn modelId="{5DB5856A-33A2-4D85-9ABD-486F67CA6FFE}" type="presParOf" srcId="{859A318E-BD79-499C-AE6E-39614A1330AE}" destId="{B040F04A-88D6-4FA2-A93F-802FB3701528}" srcOrd="3" destOrd="0" presId="urn:microsoft.com/office/officeart/2005/8/layout/vList3"/>
    <dgm:cxn modelId="{949FBAAD-EF8A-447F-9C3F-CF86DF0D8029}" type="presParOf" srcId="{859A318E-BD79-499C-AE6E-39614A1330AE}" destId="{BD2C5FBF-3509-4B67-958D-31614BF54E64}" srcOrd="4" destOrd="0" presId="urn:microsoft.com/office/officeart/2005/8/layout/vList3"/>
    <dgm:cxn modelId="{1DD137AD-05F6-4329-83C8-19FB4E8258B9}" type="presParOf" srcId="{BD2C5FBF-3509-4B67-958D-31614BF54E64}" destId="{6348BDA6-497F-4A13-B174-56550D650BE0}" srcOrd="0" destOrd="0" presId="urn:microsoft.com/office/officeart/2005/8/layout/vList3"/>
    <dgm:cxn modelId="{4EE5B267-7EF5-40A5-9124-2F0B9BBBB701}" type="presParOf" srcId="{BD2C5FBF-3509-4B67-958D-31614BF54E64}" destId="{9AF6ED95-6B91-4855-A050-D061279C7567}"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1D3B44-05B4-413C-99AC-55D0960DCD66}" type="doc">
      <dgm:prSet loTypeId="urn:microsoft.com/office/officeart/2005/8/layout/radial4" loCatId="relationship" qsTypeId="urn:microsoft.com/office/officeart/2005/8/quickstyle/simple4" qsCatId="simple" csTypeId="urn:microsoft.com/office/officeart/2005/8/colors/colorful2" csCatId="colorful" phldr="1"/>
      <dgm:spPr/>
      <dgm:t>
        <a:bodyPr/>
        <a:lstStyle/>
        <a:p>
          <a:endParaRPr lang="es-ES"/>
        </a:p>
      </dgm:t>
    </dgm:pt>
    <dgm:pt modelId="{4C8D440F-4ED7-43FC-8D74-9A5FF11C4A1C}">
      <dgm:prSet phldrT="[Texto]" custT="1"/>
      <dgm:spPr>
        <a:solidFill>
          <a:srgbClr val="7030A0"/>
        </a:solidFill>
      </dgm:spPr>
      <dgm:t>
        <a:bodyPr/>
        <a:lstStyle/>
        <a:p>
          <a:r>
            <a:rPr lang="es-ES" sz="4800" b="1" dirty="0" smtClean="0"/>
            <a:t>RESULTADOS</a:t>
          </a:r>
          <a:endParaRPr lang="es-ES" sz="4800" b="1" dirty="0"/>
        </a:p>
      </dgm:t>
    </dgm:pt>
    <dgm:pt modelId="{299DD709-0F73-446B-8565-8A06BDFD5C76}" type="parTrans" cxnId="{0466C4E9-34A3-4777-9E77-D67B6509B020}">
      <dgm:prSet/>
      <dgm:spPr/>
      <dgm:t>
        <a:bodyPr/>
        <a:lstStyle/>
        <a:p>
          <a:endParaRPr lang="es-ES"/>
        </a:p>
      </dgm:t>
    </dgm:pt>
    <dgm:pt modelId="{C8083A58-01EF-4F43-A327-92A9DBA40D3D}" type="sibTrans" cxnId="{0466C4E9-34A3-4777-9E77-D67B6509B020}">
      <dgm:prSet/>
      <dgm:spPr/>
      <dgm:t>
        <a:bodyPr/>
        <a:lstStyle/>
        <a:p>
          <a:endParaRPr lang="es-ES"/>
        </a:p>
      </dgm:t>
    </dgm:pt>
    <dgm:pt modelId="{00494BC2-3FA3-4D45-9290-0B4CBF14FF5E}">
      <dgm:prSet phldrT="[Texto]" custT="1"/>
      <dgm:spPr/>
      <dgm:t>
        <a:bodyPr/>
        <a:lstStyle/>
        <a:p>
          <a:r>
            <a:rPr lang="es-ES" sz="4400" dirty="0" smtClean="0"/>
            <a:t>El personal sanitario controla los episodios hemorrágicos.</a:t>
          </a:r>
          <a:endParaRPr lang="es-ES" sz="4400" dirty="0"/>
        </a:p>
      </dgm:t>
    </dgm:pt>
    <dgm:pt modelId="{336DE6CC-0B54-4BC3-8220-9CCD26A32CC8}" type="parTrans" cxnId="{EE2B648B-2635-4A17-B9BC-4EF1EAF8966E}">
      <dgm:prSet/>
      <dgm:spPr/>
      <dgm:t>
        <a:bodyPr/>
        <a:lstStyle/>
        <a:p>
          <a:endParaRPr lang="es-ES"/>
        </a:p>
      </dgm:t>
    </dgm:pt>
    <dgm:pt modelId="{40D1BAEB-78A3-42FC-B713-1977E357608F}" type="sibTrans" cxnId="{EE2B648B-2635-4A17-B9BC-4EF1EAF8966E}">
      <dgm:prSet/>
      <dgm:spPr/>
      <dgm:t>
        <a:bodyPr/>
        <a:lstStyle/>
        <a:p>
          <a:endParaRPr lang="es-ES"/>
        </a:p>
      </dgm:t>
    </dgm:pt>
    <dgm:pt modelId="{65F32E63-CB64-4831-8669-558447CD46F5}">
      <dgm:prSet phldrT="[Texto]" custT="1"/>
      <dgm:spPr/>
      <dgm:t>
        <a:bodyPr/>
        <a:lstStyle/>
        <a:p>
          <a:r>
            <a:rPr lang="es-ES" sz="4400" dirty="0" smtClean="0"/>
            <a:t>Intenta disminuir o suspender la síntesis de anticuerpos inhibidores.</a:t>
          </a:r>
          <a:endParaRPr lang="es-ES" sz="4400" dirty="0"/>
        </a:p>
      </dgm:t>
    </dgm:pt>
    <dgm:pt modelId="{3CB233A9-6797-40D8-A0D0-136B9AAF1BFB}" type="parTrans" cxnId="{40D77B28-0224-4DBC-9C4C-6093F49D72D3}">
      <dgm:prSet/>
      <dgm:spPr/>
      <dgm:t>
        <a:bodyPr/>
        <a:lstStyle/>
        <a:p>
          <a:endParaRPr lang="es-ES"/>
        </a:p>
      </dgm:t>
    </dgm:pt>
    <dgm:pt modelId="{4E31155C-1D70-4FB4-AC33-651E801CF45C}" type="sibTrans" cxnId="{40D77B28-0224-4DBC-9C4C-6093F49D72D3}">
      <dgm:prSet/>
      <dgm:spPr/>
      <dgm:t>
        <a:bodyPr/>
        <a:lstStyle/>
        <a:p>
          <a:endParaRPr lang="es-ES"/>
        </a:p>
      </dgm:t>
    </dgm:pt>
    <dgm:pt modelId="{6CB3DF0E-36ED-4CBE-9345-B9F907280523}">
      <dgm:prSet phldrT="[Texto]" custT="1"/>
      <dgm:spPr/>
      <dgm:t>
        <a:bodyPr/>
        <a:lstStyle/>
        <a:p>
          <a:r>
            <a:rPr lang="es-ES" sz="4400" dirty="0" smtClean="0"/>
            <a:t>Los enfermeros  se encargan del control de la plasmaféresis y la administración de </a:t>
          </a:r>
          <a:r>
            <a:rPr lang="es-ES" sz="4400" u="sng" dirty="0" smtClean="0"/>
            <a:t>prednisona, cytosan e inmunoglobulinas intravenosas.</a:t>
          </a:r>
          <a:endParaRPr lang="es-ES" sz="4400" u="sng" dirty="0"/>
        </a:p>
      </dgm:t>
    </dgm:pt>
    <dgm:pt modelId="{ABE03918-6FAB-48CC-A212-3FF8652405EC}" type="parTrans" cxnId="{2D5D84DE-2E3D-40F3-B340-32DFF33709BC}">
      <dgm:prSet/>
      <dgm:spPr/>
      <dgm:t>
        <a:bodyPr/>
        <a:lstStyle/>
        <a:p>
          <a:endParaRPr lang="es-ES"/>
        </a:p>
      </dgm:t>
    </dgm:pt>
    <dgm:pt modelId="{C5A13C06-7D87-494C-B597-172C6FA02B90}" type="sibTrans" cxnId="{2D5D84DE-2E3D-40F3-B340-32DFF33709BC}">
      <dgm:prSet/>
      <dgm:spPr/>
      <dgm:t>
        <a:bodyPr/>
        <a:lstStyle/>
        <a:p>
          <a:endParaRPr lang="es-ES"/>
        </a:p>
      </dgm:t>
    </dgm:pt>
    <dgm:pt modelId="{EF3F29AC-712F-49B8-A48D-73C71C70AEE7}" type="pres">
      <dgm:prSet presAssocID="{9E1D3B44-05B4-413C-99AC-55D0960DCD66}" presName="cycle" presStyleCnt="0">
        <dgm:presLayoutVars>
          <dgm:chMax val="1"/>
          <dgm:dir/>
          <dgm:animLvl val="ctr"/>
          <dgm:resizeHandles val="exact"/>
        </dgm:presLayoutVars>
      </dgm:prSet>
      <dgm:spPr/>
      <dgm:t>
        <a:bodyPr/>
        <a:lstStyle/>
        <a:p>
          <a:endParaRPr lang="es-ES"/>
        </a:p>
      </dgm:t>
    </dgm:pt>
    <dgm:pt modelId="{B2EC60CB-D99E-4F08-8E41-0E2423203CB7}" type="pres">
      <dgm:prSet presAssocID="{4C8D440F-4ED7-43FC-8D74-9A5FF11C4A1C}" presName="centerShape" presStyleLbl="node0" presStyleIdx="0" presStyleCnt="1" custScaleX="128129" custScaleY="100002" custLinFactNeighborX="-1358" custLinFactNeighborY="-2238"/>
      <dgm:spPr/>
      <dgm:t>
        <a:bodyPr/>
        <a:lstStyle/>
        <a:p>
          <a:endParaRPr lang="es-ES"/>
        </a:p>
      </dgm:t>
    </dgm:pt>
    <dgm:pt modelId="{64E9787E-41FA-4577-8D10-5BFB0B675847}" type="pres">
      <dgm:prSet presAssocID="{336DE6CC-0B54-4BC3-8220-9CCD26A32CC8}" presName="parTrans" presStyleLbl="bgSibTrans2D1" presStyleIdx="0" presStyleCnt="3" custLinFactNeighborX="-11161" custLinFactNeighborY="11192"/>
      <dgm:spPr/>
      <dgm:t>
        <a:bodyPr/>
        <a:lstStyle/>
        <a:p>
          <a:endParaRPr lang="es-ES"/>
        </a:p>
      </dgm:t>
    </dgm:pt>
    <dgm:pt modelId="{8402B81A-0DA1-4E95-A4F6-ECAE76E43AF0}" type="pres">
      <dgm:prSet presAssocID="{00494BC2-3FA3-4D45-9290-0B4CBF14FF5E}" presName="node" presStyleLbl="node1" presStyleIdx="0" presStyleCnt="3" custScaleX="165912" custScaleY="119555" custRadScaleRad="149424" custRadScaleInc="-30295">
        <dgm:presLayoutVars>
          <dgm:bulletEnabled val="1"/>
        </dgm:presLayoutVars>
      </dgm:prSet>
      <dgm:spPr/>
      <dgm:t>
        <a:bodyPr/>
        <a:lstStyle/>
        <a:p>
          <a:endParaRPr lang="es-ES"/>
        </a:p>
      </dgm:t>
    </dgm:pt>
    <dgm:pt modelId="{53377A3E-2784-479E-B4C4-9A7FDED15902}" type="pres">
      <dgm:prSet presAssocID="{3CB233A9-6797-40D8-A0D0-136B9AAF1BFB}" presName="parTrans" presStyleLbl="bgSibTrans2D1" presStyleIdx="1" presStyleCnt="3" custScaleX="101334" custScaleY="95699" custLinFactNeighborX="4967"/>
      <dgm:spPr/>
      <dgm:t>
        <a:bodyPr/>
        <a:lstStyle/>
        <a:p>
          <a:endParaRPr lang="es-ES"/>
        </a:p>
      </dgm:t>
    </dgm:pt>
    <dgm:pt modelId="{02A87C55-7620-4E37-A8D4-2B81DD695ABB}" type="pres">
      <dgm:prSet presAssocID="{65F32E63-CB64-4831-8669-558447CD46F5}" presName="node" presStyleLbl="node1" presStyleIdx="1" presStyleCnt="3" custScaleX="172061" custScaleY="90245">
        <dgm:presLayoutVars>
          <dgm:bulletEnabled val="1"/>
        </dgm:presLayoutVars>
      </dgm:prSet>
      <dgm:spPr/>
      <dgm:t>
        <a:bodyPr/>
        <a:lstStyle/>
        <a:p>
          <a:endParaRPr lang="es-ES"/>
        </a:p>
      </dgm:t>
    </dgm:pt>
    <dgm:pt modelId="{8D2B020E-57F9-4F70-A735-2E747C03FBDB}" type="pres">
      <dgm:prSet presAssocID="{ABE03918-6FAB-48CC-A212-3FF8652405EC}" presName="parTrans" presStyleLbl="bgSibTrans2D1" presStyleIdx="2" presStyleCnt="3" custLinFactNeighborX="11179" custLinFactNeighborY="-5205"/>
      <dgm:spPr/>
      <dgm:t>
        <a:bodyPr/>
        <a:lstStyle/>
        <a:p>
          <a:endParaRPr lang="es-ES"/>
        </a:p>
      </dgm:t>
    </dgm:pt>
    <dgm:pt modelId="{1187632C-9AB7-45C9-AD0B-61DC24EA2AB2}" type="pres">
      <dgm:prSet presAssocID="{6CB3DF0E-36ED-4CBE-9345-B9F907280523}" presName="node" presStyleLbl="node1" presStyleIdx="2" presStyleCnt="3" custScaleX="193850" custScaleY="144008" custRadScaleRad="152948" custRadScaleInc="32725">
        <dgm:presLayoutVars>
          <dgm:bulletEnabled val="1"/>
        </dgm:presLayoutVars>
      </dgm:prSet>
      <dgm:spPr/>
      <dgm:t>
        <a:bodyPr/>
        <a:lstStyle/>
        <a:p>
          <a:endParaRPr lang="es-ES"/>
        </a:p>
      </dgm:t>
    </dgm:pt>
  </dgm:ptLst>
  <dgm:cxnLst>
    <dgm:cxn modelId="{40D77B28-0224-4DBC-9C4C-6093F49D72D3}" srcId="{4C8D440F-4ED7-43FC-8D74-9A5FF11C4A1C}" destId="{65F32E63-CB64-4831-8669-558447CD46F5}" srcOrd="1" destOrd="0" parTransId="{3CB233A9-6797-40D8-A0D0-136B9AAF1BFB}" sibTransId="{4E31155C-1D70-4FB4-AC33-651E801CF45C}"/>
    <dgm:cxn modelId="{2D5D84DE-2E3D-40F3-B340-32DFF33709BC}" srcId="{4C8D440F-4ED7-43FC-8D74-9A5FF11C4A1C}" destId="{6CB3DF0E-36ED-4CBE-9345-B9F907280523}" srcOrd="2" destOrd="0" parTransId="{ABE03918-6FAB-48CC-A212-3FF8652405EC}" sibTransId="{C5A13C06-7D87-494C-B597-172C6FA02B90}"/>
    <dgm:cxn modelId="{B342129D-41C0-4D59-88D1-001AEC95133A}" type="presOf" srcId="{00494BC2-3FA3-4D45-9290-0B4CBF14FF5E}" destId="{8402B81A-0DA1-4E95-A4F6-ECAE76E43AF0}" srcOrd="0" destOrd="0" presId="urn:microsoft.com/office/officeart/2005/8/layout/radial4"/>
    <dgm:cxn modelId="{99A4215D-3BA6-480D-AC57-13E214AD2E69}" type="presOf" srcId="{336DE6CC-0B54-4BC3-8220-9CCD26A32CC8}" destId="{64E9787E-41FA-4577-8D10-5BFB0B675847}" srcOrd="0" destOrd="0" presId="urn:microsoft.com/office/officeart/2005/8/layout/radial4"/>
    <dgm:cxn modelId="{0466C4E9-34A3-4777-9E77-D67B6509B020}" srcId="{9E1D3B44-05B4-413C-99AC-55D0960DCD66}" destId="{4C8D440F-4ED7-43FC-8D74-9A5FF11C4A1C}" srcOrd="0" destOrd="0" parTransId="{299DD709-0F73-446B-8565-8A06BDFD5C76}" sibTransId="{C8083A58-01EF-4F43-A327-92A9DBA40D3D}"/>
    <dgm:cxn modelId="{EE2B648B-2635-4A17-B9BC-4EF1EAF8966E}" srcId="{4C8D440F-4ED7-43FC-8D74-9A5FF11C4A1C}" destId="{00494BC2-3FA3-4D45-9290-0B4CBF14FF5E}" srcOrd="0" destOrd="0" parTransId="{336DE6CC-0B54-4BC3-8220-9CCD26A32CC8}" sibTransId="{40D1BAEB-78A3-42FC-B713-1977E357608F}"/>
    <dgm:cxn modelId="{DBBA42CC-FCAF-4528-912C-C26E729E6750}" type="presOf" srcId="{65F32E63-CB64-4831-8669-558447CD46F5}" destId="{02A87C55-7620-4E37-A8D4-2B81DD695ABB}" srcOrd="0" destOrd="0" presId="urn:microsoft.com/office/officeart/2005/8/layout/radial4"/>
    <dgm:cxn modelId="{28D8FB76-9977-416A-95BB-BC7A859AF733}" type="presOf" srcId="{4C8D440F-4ED7-43FC-8D74-9A5FF11C4A1C}" destId="{B2EC60CB-D99E-4F08-8E41-0E2423203CB7}" srcOrd="0" destOrd="0" presId="urn:microsoft.com/office/officeart/2005/8/layout/radial4"/>
    <dgm:cxn modelId="{DC806137-CBDE-44D6-BF0C-D82FF44AB209}" type="presOf" srcId="{3CB233A9-6797-40D8-A0D0-136B9AAF1BFB}" destId="{53377A3E-2784-479E-B4C4-9A7FDED15902}" srcOrd="0" destOrd="0" presId="urn:microsoft.com/office/officeart/2005/8/layout/radial4"/>
    <dgm:cxn modelId="{46AE8D40-7AE4-429E-BE8A-8A77F746149A}" type="presOf" srcId="{6CB3DF0E-36ED-4CBE-9345-B9F907280523}" destId="{1187632C-9AB7-45C9-AD0B-61DC24EA2AB2}" srcOrd="0" destOrd="0" presId="urn:microsoft.com/office/officeart/2005/8/layout/radial4"/>
    <dgm:cxn modelId="{34744A57-536D-464E-A7EB-252FD33F4252}" type="presOf" srcId="{ABE03918-6FAB-48CC-A212-3FF8652405EC}" destId="{8D2B020E-57F9-4F70-A735-2E747C03FBDB}" srcOrd="0" destOrd="0" presId="urn:microsoft.com/office/officeart/2005/8/layout/radial4"/>
    <dgm:cxn modelId="{7ED3F973-AA86-4758-A8EA-172B472D46A5}" type="presOf" srcId="{9E1D3B44-05B4-413C-99AC-55D0960DCD66}" destId="{EF3F29AC-712F-49B8-A48D-73C71C70AEE7}" srcOrd="0" destOrd="0" presId="urn:microsoft.com/office/officeart/2005/8/layout/radial4"/>
    <dgm:cxn modelId="{0025F33D-2890-46D0-885F-DD23F9ADCDE5}" type="presParOf" srcId="{EF3F29AC-712F-49B8-A48D-73C71C70AEE7}" destId="{B2EC60CB-D99E-4F08-8E41-0E2423203CB7}" srcOrd="0" destOrd="0" presId="urn:microsoft.com/office/officeart/2005/8/layout/radial4"/>
    <dgm:cxn modelId="{019D5B97-0494-4BAA-A211-965801112278}" type="presParOf" srcId="{EF3F29AC-712F-49B8-A48D-73C71C70AEE7}" destId="{64E9787E-41FA-4577-8D10-5BFB0B675847}" srcOrd="1" destOrd="0" presId="urn:microsoft.com/office/officeart/2005/8/layout/radial4"/>
    <dgm:cxn modelId="{8D80ABCB-20FE-4F69-B0B5-DBA366E9DAFE}" type="presParOf" srcId="{EF3F29AC-712F-49B8-A48D-73C71C70AEE7}" destId="{8402B81A-0DA1-4E95-A4F6-ECAE76E43AF0}" srcOrd="2" destOrd="0" presId="urn:microsoft.com/office/officeart/2005/8/layout/radial4"/>
    <dgm:cxn modelId="{01389D49-2701-4492-89C3-2C6FCE311DCD}" type="presParOf" srcId="{EF3F29AC-712F-49B8-A48D-73C71C70AEE7}" destId="{53377A3E-2784-479E-B4C4-9A7FDED15902}" srcOrd="3" destOrd="0" presId="urn:microsoft.com/office/officeart/2005/8/layout/radial4"/>
    <dgm:cxn modelId="{BCF6A263-4B2E-46B4-A932-A276872DE31D}" type="presParOf" srcId="{EF3F29AC-712F-49B8-A48D-73C71C70AEE7}" destId="{02A87C55-7620-4E37-A8D4-2B81DD695ABB}" srcOrd="4" destOrd="0" presId="urn:microsoft.com/office/officeart/2005/8/layout/radial4"/>
    <dgm:cxn modelId="{DF21F796-4CA6-4E6A-B6D6-27900AB4EFBE}" type="presParOf" srcId="{EF3F29AC-712F-49B8-A48D-73C71C70AEE7}" destId="{8D2B020E-57F9-4F70-A735-2E747C03FBDB}" srcOrd="5" destOrd="0" presId="urn:microsoft.com/office/officeart/2005/8/layout/radial4"/>
    <dgm:cxn modelId="{B1B0E522-031F-4570-AADB-700291B87818}" type="presParOf" srcId="{EF3F29AC-712F-49B8-A48D-73C71C70AEE7}" destId="{1187632C-9AB7-45C9-AD0B-61DC24EA2AB2}" srcOrd="6" destOrd="0" presId="urn:microsoft.com/office/officeart/2005/8/layout/radial4"/>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41D6ED-8F69-4DAB-9ADF-86CA5D52B3F7}">
      <dsp:nvSpPr>
        <dsp:cNvPr id="0" name=""/>
        <dsp:cNvSpPr/>
      </dsp:nvSpPr>
      <dsp:spPr>
        <a:xfrm rot="10800000">
          <a:off x="3666947" y="1289"/>
          <a:ext cx="12545953" cy="2027506"/>
        </a:xfrm>
        <a:prstGeom prst="homePlat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94074" tIns="182880" rIns="341376" bIns="182880" numCol="1" spcCol="1270" anchor="ctr" anchorCtr="0">
          <a:noAutofit/>
        </a:bodyPr>
        <a:lstStyle/>
        <a:p>
          <a:pPr lvl="0" algn="ctr" defTabSz="2133600">
            <a:lnSpc>
              <a:spcPct val="90000"/>
            </a:lnSpc>
            <a:spcBef>
              <a:spcPct val="0"/>
            </a:spcBef>
            <a:spcAft>
              <a:spcPct val="35000"/>
            </a:spcAft>
          </a:pPr>
          <a:r>
            <a:rPr lang="es-ES" sz="4800" kern="1200" dirty="0" smtClean="0"/>
            <a:t>El reemplazamiento de los factores deficitarios del plasma.</a:t>
          </a:r>
          <a:endParaRPr lang="es-ES" sz="4800" kern="1200" dirty="0"/>
        </a:p>
      </dsp:txBody>
      <dsp:txXfrm rot="10800000">
        <a:off x="3666947" y="1289"/>
        <a:ext cx="12545953" cy="2027506"/>
      </dsp:txXfrm>
    </dsp:sp>
    <dsp:sp modelId="{37DDFFE6-AF3A-4B3D-8130-9DBFAC7D77BD}">
      <dsp:nvSpPr>
        <dsp:cNvPr id="0" name=""/>
        <dsp:cNvSpPr/>
      </dsp:nvSpPr>
      <dsp:spPr>
        <a:xfrm>
          <a:off x="2653194" y="1289"/>
          <a:ext cx="2027506" cy="2027506"/>
        </a:xfrm>
        <a:prstGeom prst="ellipse">
          <a:avLst/>
        </a:prstGeom>
        <a:solidFill>
          <a:schemeClr val="dk1">
            <a:tint val="40000"/>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78A1CF-3DB3-4009-A577-DAE97AC88762}">
      <dsp:nvSpPr>
        <dsp:cNvPr id="0" name=""/>
        <dsp:cNvSpPr/>
      </dsp:nvSpPr>
      <dsp:spPr>
        <a:xfrm rot="10800000">
          <a:off x="3666947" y="2610056"/>
          <a:ext cx="12545953" cy="2027506"/>
        </a:xfrm>
        <a:prstGeom prst="homePlat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94074" tIns="182880" rIns="341376" bIns="182880" numCol="1" spcCol="1270" anchor="ctr" anchorCtr="0">
          <a:noAutofit/>
        </a:bodyPr>
        <a:lstStyle/>
        <a:p>
          <a:pPr lvl="0" algn="ctr" defTabSz="2133600">
            <a:lnSpc>
              <a:spcPct val="90000"/>
            </a:lnSpc>
            <a:spcBef>
              <a:spcPct val="0"/>
            </a:spcBef>
            <a:spcAft>
              <a:spcPct val="35000"/>
            </a:spcAft>
          </a:pPr>
          <a:r>
            <a:rPr lang="es-ES" sz="4800" kern="1200" dirty="0" smtClean="0"/>
            <a:t>La modulación de la respuesta inmune. </a:t>
          </a:r>
          <a:endParaRPr lang="es-ES" sz="4800" kern="1200" dirty="0"/>
        </a:p>
      </dsp:txBody>
      <dsp:txXfrm rot="10800000">
        <a:off x="3666947" y="2610056"/>
        <a:ext cx="12545953" cy="2027506"/>
      </dsp:txXfrm>
    </dsp:sp>
    <dsp:sp modelId="{61428FBF-A033-4F8B-B98A-8CA990362219}">
      <dsp:nvSpPr>
        <dsp:cNvPr id="0" name=""/>
        <dsp:cNvSpPr/>
      </dsp:nvSpPr>
      <dsp:spPr>
        <a:xfrm>
          <a:off x="2653194" y="2610056"/>
          <a:ext cx="2027506" cy="2027506"/>
        </a:xfrm>
        <a:prstGeom prst="ellipse">
          <a:avLst/>
        </a:prstGeom>
        <a:solidFill>
          <a:schemeClr val="dk1">
            <a:tint val="40000"/>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F6ED95-6B91-4855-A050-D061279C7567}">
      <dsp:nvSpPr>
        <dsp:cNvPr id="0" name=""/>
        <dsp:cNvSpPr/>
      </dsp:nvSpPr>
      <dsp:spPr>
        <a:xfrm rot="10800000">
          <a:off x="3666947" y="5218823"/>
          <a:ext cx="12545953" cy="2027506"/>
        </a:xfrm>
        <a:prstGeom prst="homePlat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94074" tIns="182880" rIns="341376" bIns="182880" numCol="1" spcCol="1270" anchor="ctr" anchorCtr="0">
          <a:noAutofit/>
        </a:bodyPr>
        <a:lstStyle/>
        <a:p>
          <a:pPr lvl="0" algn="ctr" defTabSz="2133600">
            <a:lnSpc>
              <a:spcPct val="90000"/>
            </a:lnSpc>
            <a:spcBef>
              <a:spcPct val="0"/>
            </a:spcBef>
            <a:spcAft>
              <a:spcPct val="35000"/>
            </a:spcAft>
          </a:pPr>
          <a:r>
            <a:rPr lang="es-ES" sz="4800" kern="1200" dirty="0" smtClean="0"/>
            <a:t>La depleción de los distintos componentes sanguíneos. </a:t>
          </a:r>
          <a:endParaRPr lang="es-ES" sz="4800" kern="1200" dirty="0"/>
        </a:p>
      </dsp:txBody>
      <dsp:txXfrm rot="10800000">
        <a:off x="3666947" y="5218823"/>
        <a:ext cx="12545953" cy="2027506"/>
      </dsp:txXfrm>
    </dsp:sp>
    <dsp:sp modelId="{6348BDA6-497F-4A13-B174-56550D650BE0}">
      <dsp:nvSpPr>
        <dsp:cNvPr id="0" name=""/>
        <dsp:cNvSpPr/>
      </dsp:nvSpPr>
      <dsp:spPr>
        <a:xfrm>
          <a:off x="2653194" y="5218823"/>
          <a:ext cx="2027506" cy="2027506"/>
        </a:xfrm>
        <a:prstGeom prst="ellipse">
          <a:avLst/>
        </a:prstGeom>
        <a:solidFill>
          <a:schemeClr val="dk1">
            <a:tint val="40000"/>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EC60CB-D99E-4F08-8E41-0E2423203CB7}">
      <dsp:nvSpPr>
        <dsp:cNvPr id="0" name=""/>
        <dsp:cNvSpPr/>
      </dsp:nvSpPr>
      <dsp:spPr>
        <a:xfrm>
          <a:off x="9556499" y="3601837"/>
          <a:ext cx="4135233" cy="3227463"/>
        </a:xfrm>
        <a:prstGeom prst="ellipse">
          <a:avLst/>
        </a:prstGeom>
        <a:solidFill>
          <a:srgbClr val="7030A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es-ES" sz="4800" b="1" kern="1200" dirty="0" smtClean="0"/>
            <a:t>RESULTADOS</a:t>
          </a:r>
          <a:endParaRPr lang="es-ES" sz="4800" b="1" kern="1200" dirty="0"/>
        </a:p>
      </dsp:txBody>
      <dsp:txXfrm>
        <a:off x="9556499" y="3601837"/>
        <a:ext cx="4135233" cy="3227463"/>
      </dsp:txXfrm>
    </dsp:sp>
    <dsp:sp modelId="{64E9787E-41FA-4577-8D10-5BFB0B675847}">
      <dsp:nvSpPr>
        <dsp:cNvPr id="0" name=""/>
        <dsp:cNvSpPr/>
      </dsp:nvSpPr>
      <dsp:spPr>
        <a:xfrm rot="11726755">
          <a:off x="5171731" y="3737725"/>
          <a:ext cx="3917109" cy="919808"/>
        </a:xfrm>
        <a:prstGeom prst="leftArrow">
          <a:avLst>
            <a:gd name="adj1" fmla="val 60000"/>
            <a:gd name="adj2" fmla="val 5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02B81A-0DA1-4E95-A4F6-ECAE76E43AF0}">
      <dsp:nvSpPr>
        <dsp:cNvPr id="0" name=""/>
        <dsp:cNvSpPr/>
      </dsp:nvSpPr>
      <dsp:spPr>
        <a:xfrm>
          <a:off x="3136203" y="2106829"/>
          <a:ext cx="5086909" cy="2932472"/>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955800">
            <a:lnSpc>
              <a:spcPct val="90000"/>
            </a:lnSpc>
            <a:spcBef>
              <a:spcPct val="0"/>
            </a:spcBef>
            <a:spcAft>
              <a:spcPct val="35000"/>
            </a:spcAft>
          </a:pPr>
          <a:r>
            <a:rPr lang="es-ES" sz="4400" kern="1200" dirty="0" smtClean="0"/>
            <a:t>El personal sanitario controla los episodios hemorrágicos.</a:t>
          </a:r>
          <a:endParaRPr lang="es-ES" sz="4400" kern="1200" dirty="0"/>
        </a:p>
      </dsp:txBody>
      <dsp:txXfrm>
        <a:off x="3136203" y="2106829"/>
        <a:ext cx="5086909" cy="2932472"/>
      </dsp:txXfrm>
    </dsp:sp>
    <dsp:sp modelId="{53377A3E-2784-479E-B4C4-9A7FDED15902}">
      <dsp:nvSpPr>
        <dsp:cNvPr id="0" name=""/>
        <dsp:cNvSpPr/>
      </dsp:nvSpPr>
      <dsp:spPr>
        <a:xfrm rot="16297718">
          <a:off x="10655075" y="1878385"/>
          <a:ext cx="2331373" cy="880247"/>
        </a:xfrm>
        <a:prstGeom prst="leftArrow">
          <a:avLst>
            <a:gd name="adj1" fmla="val 60000"/>
            <a:gd name="adj2" fmla="val 5000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2A87C55-7620-4E37-A8D4-2B81DD695ABB}">
      <dsp:nvSpPr>
        <dsp:cNvPr id="0" name=""/>
        <dsp:cNvSpPr/>
      </dsp:nvSpPr>
      <dsp:spPr>
        <a:xfrm>
          <a:off x="9101461" y="61857"/>
          <a:ext cx="5275439" cy="2213550"/>
        </a:xfrm>
        <a:prstGeom prst="roundRect">
          <a:avLst>
            <a:gd name="adj" fmla="val 1000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955800">
            <a:lnSpc>
              <a:spcPct val="90000"/>
            </a:lnSpc>
            <a:spcBef>
              <a:spcPct val="0"/>
            </a:spcBef>
            <a:spcAft>
              <a:spcPct val="35000"/>
            </a:spcAft>
          </a:pPr>
          <a:r>
            <a:rPr lang="es-ES" sz="4400" kern="1200" dirty="0" smtClean="0"/>
            <a:t>Intenta disminuir o suspender la síntesis de anticuerpos inhibidores.</a:t>
          </a:r>
          <a:endParaRPr lang="es-ES" sz="4400" kern="1200" dirty="0"/>
        </a:p>
      </dsp:txBody>
      <dsp:txXfrm>
        <a:off x="9101461" y="61857"/>
        <a:ext cx="5275439" cy="2213550"/>
      </dsp:txXfrm>
    </dsp:sp>
    <dsp:sp modelId="{8D2B020E-57F9-4F70-A735-2E747C03FBDB}">
      <dsp:nvSpPr>
        <dsp:cNvPr id="0" name=""/>
        <dsp:cNvSpPr/>
      </dsp:nvSpPr>
      <dsp:spPr>
        <a:xfrm rot="20790194">
          <a:off x="14259406" y="3678015"/>
          <a:ext cx="4263387" cy="919808"/>
        </a:xfrm>
        <a:prstGeom prst="leftArrow">
          <a:avLst>
            <a:gd name="adj1" fmla="val 60000"/>
            <a:gd name="adj2" fmla="val 5000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187632C-9AB7-45C9-AD0B-61DC24EA2AB2}">
      <dsp:nvSpPr>
        <dsp:cNvPr id="0" name=""/>
        <dsp:cNvSpPr/>
      </dsp:nvSpPr>
      <dsp:spPr>
        <a:xfrm>
          <a:off x="15015571" y="1922148"/>
          <a:ext cx="5943496" cy="3532261"/>
        </a:xfrm>
        <a:prstGeom prst="roundRect">
          <a:avLst>
            <a:gd name="adj" fmla="val 1000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955800">
            <a:lnSpc>
              <a:spcPct val="90000"/>
            </a:lnSpc>
            <a:spcBef>
              <a:spcPct val="0"/>
            </a:spcBef>
            <a:spcAft>
              <a:spcPct val="35000"/>
            </a:spcAft>
          </a:pPr>
          <a:r>
            <a:rPr lang="es-ES" sz="4400" kern="1200" dirty="0" smtClean="0"/>
            <a:t>Los enfermeros  se encargan del control de la plasmaféresis y la administración de </a:t>
          </a:r>
          <a:r>
            <a:rPr lang="es-ES" sz="4400" u="sng" kern="1200" dirty="0" smtClean="0"/>
            <a:t>prednisona, cytosan e inmunoglobulinas intravenosas.</a:t>
          </a:r>
          <a:endParaRPr lang="es-ES" sz="4400" u="sng" kern="1200" dirty="0"/>
        </a:p>
      </dsp:txBody>
      <dsp:txXfrm>
        <a:off x="15015571" y="1922148"/>
        <a:ext cx="5943496" cy="3532261"/>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3"/>
            <a:ext cx="24483060" cy="7717632"/>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2057400" indent="0" algn="ctr">
              <a:buNone/>
              <a:defRPr>
                <a:solidFill>
                  <a:schemeClr val="tx1">
                    <a:tint val="75000"/>
                  </a:schemeClr>
                </a:solidFill>
              </a:defRPr>
            </a:lvl2pPr>
            <a:lvl3pPr marL="4114800" indent="0" algn="ctr">
              <a:buNone/>
              <a:defRPr>
                <a:solidFill>
                  <a:schemeClr val="tx1">
                    <a:tint val="75000"/>
                  </a:schemeClr>
                </a:solidFill>
              </a:defRPr>
            </a:lvl3pPr>
            <a:lvl4pPr marL="6172200" indent="0" algn="ctr">
              <a:buNone/>
              <a:defRPr>
                <a:solidFill>
                  <a:schemeClr val="tx1">
                    <a:tint val="75000"/>
                  </a:schemeClr>
                </a:solidFill>
              </a:defRPr>
            </a:lvl4pPr>
            <a:lvl5pPr marL="8229600" indent="0" algn="ctr">
              <a:buNone/>
              <a:defRPr>
                <a:solidFill>
                  <a:schemeClr val="tx1">
                    <a:tint val="75000"/>
                  </a:schemeClr>
                </a:solidFill>
              </a:defRPr>
            </a:lvl5pPr>
            <a:lvl6pPr marL="10287000" indent="0" algn="ctr">
              <a:buNone/>
              <a:defRPr>
                <a:solidFill>
                  <a:schemeClr val="tx1">
                    <a:tint val="75000"/>
                  </a:schemeClr>
                </a:solidFill>
              </a:defRPr>
            </a:lvl6pPr>
            <a:lvl7pPr marL="12344400" indent="0" algn="ctr">
              <a:buNone/>
              <a:defRPr>
                <a:solidFill>
                  <a:schemeClr val="tx1">
                    <a:tint val="75000"/>
                  </a:schemeClr>
                </a:solidFill>
              </a:defRPr>
            </a:lvl7pPr>
            <a:lvl8pPr marL="14401800" indent="0" algn="ctr">
              <a:buNone/>
              <a:defRPr>
                <a:solidFill>
                  <a:schemeClr val="tx1">
                    <a:tint val="75000"/>
                  </a:schemeClr>
                </a:solidFill>
              </a:defRPr>
            </a:lvl8pPr>
            <a:lvl9pPr marL="164592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6" y="9084471"/>
            <a:ext cx="20412551" cy="193540857"/>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35569" y="9084471"/>
            <a:ext cx="60767595" cy="19354085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8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9000">
                <a:solidFill>
                  <a:schemeClr val="tx1">
                    <a:tint val="75000"/>
                  </a:schemeClr>
                </a:solidFill>
              </a:defRPr>
            </a:lvl1pPr>
            <a:lvl2pPr marL="2057400" indent="0">
              <a:buNone/>
              <a:defRPr sz="8100">
                <a:solidFill>
                  <a:schemeClr val="tx1">
                    <a:tint val="75000"/>
                  </a:schemeClr>
                </a:solidFill>
              </a:defRPr>
            </a:lvl2pPr>
            <a:lvl3pPr marL="4114800" indent="0">
              <a:buNone/>
              <a:defRPr sz="7200">
                <a:solidFill>
                  <a:schemeClr val="tx1">
                    <a:tint val="75000"/>
                  </a:schemeClr>
                </a:solidFill>
              </a:defRPr>
            </a:lvl3pPr>
            <a:lvl4pPr marL="6172200" indent="0">
              <a:buNone/>
              <a:defRPr sz="6300">
                <a:solidFill>
                  <a:schemeClr val="tx1">
                    <a:tint val="75000"/>
                  </a:schemeClr>
                </a:solidFill>
              </a:defRPr>
            </a:lvl4pPr>
            <a:lvl5pPr marL="8229600" indent="0">
              <a:buNone/>
              <a:defRPr sz="6300">
                <a:solidFill>
                  <a:schemeClr val="tx1">
                    <a:tint val="75000"/>
                  </a:schemeClr>
                </a:solidFill>
              </a:defRPr>
            </a:lvl5pPr>
            <a:lvl6pPr marL="10287000" indent="0">
              <a:buNone/>
              <a:defRPr sz="6300">
                <a:solidFill>
                  <a:schemeClr val="tx1">
                    <a:tint val="75000"/>
                  </a:schemeClr>
                </a:solidFill>
              </a:defRPr>
            </a:lvl6pPr>
            <a:lvl7pPr marL="12344400" indent="0">
              <a:buNone/>
              <a:defRPr sz="6300">
                <a:solidFill>
                  <a:schemeClr val="tx1">
                    <a:tint val="75000"/>
                  </a:schemeClr>
                </a:solidFill>
              </a:defRPr>
            </a:lvl7pPr>
            <a:lvl8pPr marL="14401800" indent="0">
              <a:buNone/>
              <a:defRPr sz="6300">
                <a:solidFill>
                  <a:schemeClr val="tx1">
                    <a:tint val="75000"/>
                  </a:schemeClr>
                </a:solidFill>
              </a:defRPr>
            </a:lvl8pPr>
            <a:lvl9pPr marL="16459200" indent="0">
              <a:buNone/>
              <a:defRPr sz="63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35570" y="52923284"/>
            <a:ext cx="40590072" cy="149702044"/>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5605700" y="52923284"/>
            <a:ext cx="40590075" cy="149702044"/>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49"/>
            <a:ext cx="25923240" cy="600075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440180" y="8059344"/>
            <a:ext cx="12726592" cy="3358751"/>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14631831" y="8059344"/>
            <a:ext cx="12731591" cy="3358751"/>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14631831" y="11418094"/>
            <a:ext cx="12731591" cy="20744262"/>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3"/>
            <a:ext cx="9476186" cy="6100763"/>
          </a:xfrm>
        </p:spPr>
        <p:txBody>
          <a:bodyPr anchor="b"/>
          <a:lstStyle>
            <a:lvl1pPr algn="l">
              <a:defRPr sz="9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11261408" y="1433515"/>
            <a:ext cx="16102013" cy="30728843"/>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1"/>
            <a:ext cx="17282160" cy="2975374"/>
          </a:xfrm>
        </p:spPr>
        <p:txBody>
          <a:bodyPr anchor="b"/>
          <a:lstStyle>
            <a:lvl1pPr algn="l">
              <a:defRPr sz="9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endParaRPr lang="es-ES"/>
          </a:p>
        </p:txBody>
      </p:sp>
      <p:sp>
        <p:nvSpPr>
          <p:cNvPr id="4" name="3 Marcador de texto"/>
          <p:cNvSpPr>
            <a:spLocks noGrp="1"/>
          </p:cNvSpPr>
          <p:nvPr>
            <p:ph type="body" sz="half" idx="2"/>
          </p:nvPr>
        </p:nvSpPr>
        <p:spPr>
          <a:xfrm>
            <a:off x="5645707" y="28178525"/>
            <a:ext cx="17282160" cy="4225526"/>
          </a:xfrm>
        </p:spPr>
        <p:txBody>
          <a:bodyPr/>
          <a:lstStyle>
            <a:lvl1pPr marL="0" indent="0">
              <a:buNone/>
              <a:defRPr sz="6300"/>
            </a:lvl1pPr>
            <a:lvl2pPr marL="2057400" indent="0">
              <a:buNone/>
              <a:defRPr sz="5400"/>
            </a:lvl2pPr>
            <a:lvl3pPr marL="4114800" indent="0">
              <a:buNone/>
              <a:defRPr sz="4500"/>
            </a:lvl3pPr>
            <a:lvl4pPr marL="6172200" indent="0">
              <a:buNone/>
              <a:defRPr sz="4100"/>
            </a:lvl4pPr>
            <a:lvl5pPr marL="8229600" indent="0">
              <a:buNone/>
              <a:defRPr sz="4100"/>
            </a:lvl5pPr>
            <a:lvl6pPr marL="10287000" indent="0">
              <a:buNone/>
              <a:defRPr sz="4100"/>
            </a:lvl6pPr>
            <a:lvl7pPr marL="12344400" indent="0">
              <a:buNone/>
              <a:defRPr sz="4100"/>
            </a:lvl7pPr>
            <a:lvl8pPr marL="14401800" indent="0">
              <a:buNone/>
              <a:defRPr sz="4100"/>
            </a:lvl8pPr>
            <a:lvl9pPr marL="16459200" indent="0">
              <a:buNone/>
              <a:defRPr sz="41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124047A-6463-49FB-802C-F6CF68AFBA6C}" type="datetimeFigureOut">
              <a:rPr lang="es-ES" smtClean="0"/>
              <a:pPr/>
              <a:t>04/07/2013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A3D9124-A681-40DB-B3C0-6B60563EC1F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49"/>
            <a:ext cx="25923240" cy="6000750"/>
          </a:xfrm>
          <a:prstGeom prst="rect">
            <a:avLst/>
          </a:prstGeom>
        </p:spPr>
        <p:txBody>
          <a:bodyPr vert="horz" lIns="411480" tIns="205740" rIns="411480" bIns="20574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1440180" y="8401053"/>
            <a:ext cx="25923240" cy="23761306"/>
          </a:xfrm>
          <a:prstGeom prst="rect">
            <a:avLst/>
          </a:prstGeom>
        </p:spPr>
        <p:txBody>
          <a:bodyPr vert="horz" lIns="411480" tIns="205740" rIns="411480" bIns="20574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1440180" y="33370840"/>
            <a:ext cx="6720840" cy="1916907"/>
          </a:xfrm>
          <a:prstGeom prst="rect">
            <a:avLst/>
          </a:prstGeom>
        </p:spPr>
        <p:txBody>
          <a:bodyPr vert="horz" lIns="411480" tIns="205740" rIns="411480" bIns="205740" rtlCol="0" anchor="ctr"/>
          <a:lstStyle>
            <a:lvl1pPr algn="l">
              <a:defRPr sz="5400">
                <a:solidFill>
                  <a:schemeClr val="tx1">
                    <a:tint val="75000"/>
                  </a:schemeClr>
                </a:solidFill>
              </a:defRPr>
            </a:lvl1pPr>
          </a:lstStyle>
          <a:p>
            <a:fld id="{0124047A-6463-49FB-802C-F6CF68AFBA6C}" type="datetimeFigureOut">
              <a:rPr lang="es-ES" smtClean="0"/>
              <a:pPr/>
              <a:t>04/07/2013</a:t>
            </a:fld>
            <a:endParaRPr lang="es-ES"/>
          </a:p>
        </p:txBody>
      </p:sp>
      <p:sp>
        <p:nvSpPr>
          <p:cNvPr id="5" name="4 Marcador de pie de página"/>
          <p:cNvSpPr>
            <a:spLocks noGrp="1"/>
          </p:cNvSpPr>
          <p:nvPr>
            <p:ph type="ftr" sz="quarter" idx="3"/>
          </p:nvPr>
        </p:nvSpPr>
        <p:spPr>
          <a:xfrm>
            <a:off x="9841230" y="33370840"/>
            <a:ext cx="9121140" cy="1916907"/>
          </a:xfrm>
          <a:prstGeom prst="rect">
            <a:avLst/>
          </a:prstGeom>
        </p:spPr>
        <p:txBody>
          <a:bodyPr vert="horz" lIns="411480" tIns="205740" rIns="411480" bIns="205740" rtlCol="0" anchor="ctr"/>
          <a:lstStyle>
            <a:lvl1pPr algn="ctr">
              <a:defRPr sz="54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7"/>
          </a:xfrm>
          <a:prstGeom prst="rect">
            <a:avLst/>
          </a:prstGeom>
        </p:spPr>
        <p:txBody>
          <a:bodyPr vert="horz" lIns="411480" tIns="205740" rIns="411480" bIns="205740" rtlCol="0" anchor="ctr"/>
          <a:lstStyle>
            <a:lvl1pPr algn="r">
              <a:defRPr sz="5400">
                <a:solidFill>
                  <a:schemeClr val="tx1">
                    <a:tint val="75000"/>
                  </a:schemeClr>
                </a:solidFill>
              </a:defRPr>
            </a:lvl1pPr>
          </a:lstStyle>
          <a:p>
            <a:fld id="{9A3D9124-A681-40DB-B3C0-6B60563EC1FC}"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14800" rtl="0" eaLnBrk="1" latinLnBrk="0" hangingPunct="1">
        <a:spcBef>
          <a:spcPct val="0"/>
        </a:spcBef>
        <a:buNone/>
        <a:defRPr sz="19800" kern="1200">
          <a:solidFill>
            <a:schemeClr val="tx1"/>
          </a:solidFill>
          <a:latin typeface="+mj-lt"/>
          <a:ea typeface="+mj-ea"/>
          <a:cs typeface="+mj-cs"/>
        </a:defRPr>
      </a:lvl1pPr>
    </p:titleStyle>
    <p:bodyStyle>
      <a:lvl1pPr marL="1543050" indent="-1543050" algn="l" defTabSz="4114800" rtl="0" eaLnBrk="1" latinLnBrk="0" hangingPunct="1">
        <a:spcBef>
          <a:spcPct val="20000"/>
        </a:spcBef>
        <a:buFont typeface="Arial" pitchFamily="34" charset="0"/>
        <a:buChar char="•"/>
        <a:defRPr sz="14400" kern="1200">
          <a:solidFill>
            <a:schemeClr val="tx1"/>
          </a:solidFill>
          <a:latin typeface="+mn-lt"/>
          <a:ea typeface="+mn-ea"/>
          <a:cs typeface="+mn-cs"/>
        </a:defRPr>
      </a:lvl1pPr>
      <a:lvl2pPr marL="3343275" indent="-1285875" algn="l" defTabSz="4114800" rtl="0" eaLnBrk="1" latinLnBrk="0" hangingPunct="1">
        <a:spcBef>
          <a:spcPct val="20000"/>
        </a:spcBef>
        <a:buFont typeface="Arial" pitchFamily="34" charset="0"/>
        <a:buChar char="–"/>
        <a:defRPr sz="12600" kern="1200">
          <a:solidFill>
            <a:schemeClr val="tx1"/>
          </a:solidFill>
          <a:latin typeface="+mn-lt"/>
          <a:ea typeface="+mn-ea"/>
          <a:cs typeface="+mn-cs"/>
        </a:defRPr>
      </a:lvl2pPr>
      <a:lvl3pPr marL="5143500" indent="-1028700" algn="l" defTabSz="4114800" rtl="0" eaLnBrk="1" latinLnBrk="0" hangingPunct="1">
        <a:spcBef>
          <a:spcPct val="20000"/>
        </a:spcBef>
        <a:buFont typeface="Arial" pitchFamily="34" charset="0"/>
        <a:buChar char="•"/>
        <a:defRPr sz="10800" kern="1200">
          <a:solidFill>
            <a:schemeClr val="tx1"/>
          </a:solidFill>
          <a:latin typeface="+mn-lt"/>
          <a:ea typeface="+mn-ea"/>
          <a:cs typeface="+mn-cs"/>
        </a:defRPr>
      </a:lvl3pPr>
      <a:lvl4pPr marL="72009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4pPr>
      <a:lvl5pPr marL="92583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5pPr>
      <a:lvl6pPr marL="113157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6pPr>
      <a:lvl7pPr marL="133731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7pPr>
      <a:lvl8pPr marL="154305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8pPr>
      <a:lvl9pPr marL="17487900" indent="-1028700" algn="l" defTabSz="4114800" rtl="0" eaLnBrk="1" latinLnBrk="0" hangingPunct="1">
        <a:spcBef>
          <a:spcPct val="20000"/>
        </a:spcBef>
        <a:buFont typeface="Arial" pitchFamily="34" charset="0"/>
        <a:buChar char="•"/>
        <a:defRPr sz="9000" kern="1200">
          <a:solidFill>
            <a:schemeClr val="tx1"/>
          </a:solidFill>
          <a:latin typeface="+mn-lt"/>
          <a:ea typeface="+mn-ea"/>
          <a:cs typeface="+mn-cs"/>
        </a:defRPr>
      </a:lvl9pPr>
    </p:bodyStyle>
    <p:otherStyle>
      <a:defPPr>
        <a:defRPr lang="es-E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Rectángulo redondeado"/>
          <p:cNvSpPr/>
          <p:nvPr/>
        </p:nvSpPr>
        <p:spPr>
          <a:xfrm>
            <a:off x="936304" y="1380403"/>
            <a:ext cx="26570952" cy="34083787"/>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Rectángulo"/>
          <p:cNvSpPr/>
          <p:nvPr/>
        </p:nvSpPr>
        <p:spPr>
          <a:xfrm>
            <a:off x="1080320" y="960107"/>
            <a:ext cx="26426936" cy="3660657"/>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es-ES" sz="7200" b="1" dirty="0"/>
              <a:t>TRATAMIENTO MEDIANTE PLASMAFÉRESIS A PACIENTES CON FACTORES INHIBIDORES DE LA COAGULACIÓN </a:t>
            </a:r>
            <a:endParaRPr lang="es-ES" sz="7200" dirty="0"/>
          </a:p>
        </p:txBody>
      </p:sp>
      <p:sp>
        <p:nvSpPr>
          <p:cNvPr id="6" name="5 Rectángulo redondeado"/>
          <p:cNvSpPr/>
          <p:nvPr/>
        </p:nvSpPr>
        <p:spPr>
          <a:xfrm>
            <a:off x="3024536" y="4260724"/>
            <a:ext cx="15481720" cy="2820313"/>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sz="4400" dirty="0" smtClean="0"/>
          </a:p>
          <a:p>
            <a:pPr algn="ctr"/>
            <a:r>
              <a:rPr lang="es-ES" sz="4400" dirty="0" smtClean="0"/>
              <a:t>María </a:t>
            </a:r>
            <a:r>
              <a:rPr lang="es-ES" sz="4400" dirty="0"/>
              <a:t>José García </a:t>
            </a:r>
            <a:r>
              <a:rPr lang="es-ES" sz="4400" dirty="0" smtClean="0"/>
              <a:t>Díaz, </a:t>
            </a:r>
            <a:r>
              <a:rPr lang="es-ES" sz="4400" dirty="0"/>
              <a:t>María Camino Álvarez </a:t>
            </a:r>
            <a:r>
              <a:rPr lang="es-ES" sz="4400" dirty="0" smtClean="0"/>
              <a:t>Martínez, </a:t>
            </a:r>
            <a:r>
              <a:rPr lang="es-ES" sz="4400" dirty="0"/>
              <a:t>Carmen Rosario Illán Noguera </a:t>
            </a:r>
            <a:r>
              <a:rPr lang="es-ES" sz="4400" dirty="0" smtClean="0"/>
              <a:t>, </a:t>
            </a:r>
            <a:r>
              <a:rPr lang="es-ES" sz="4400" dirty="0"/>
              <a:t>Mateo Rodríguez </a:t>
            </a:r>
            <a:r>
              <a:rPr lang="es-ES" sz="4400" dirty="0" smtClean="0"/>
              <a:t>Cánovas, </a:t>
            </a:r>
            <a:r>
              <a:rPr lang="es-ES" sz="4400" dirty="0"/>
              <a:t>Silvia  García </a:t>
            </a:r>
            <a:r>
              <a:rPr lang="es-ES" sz="4400" dirty="0" smtClean="0"/>
              <a:t>Díaz, </a:t>
            </a:r>
            <a:r>
              <a:rPr lang="es-ES" sz="4400" dirty="0"/>
              <a:t>María Rosa Díaz </a:t>
            </a:r>
            <a:r>
              <a:rPr lang="es-ES" sz="4400" dirty="0" smtClean="0"/>
              <a:t>Hausmann, </a:t>
            </a:r>
            <a:r>
              <a:rPr lang="es-ES" sz="4400" dirty="0"/>
              <a:t>Luisa María Pina </a:t>
            </a:r>
            <a:r>
              <a:rPr lang="es-ES" sz="4400" dirty="0" smtClean="0"/>
              <a:t>Díaz, </a:t>
            </a:r>
            <a:r>
              <a:rPr lang="es-ES" sz="4400" dirty="0"/>
              <a:t>Marta Bernal </a:t>
            </a:r>
            <a:r>
              <a:rPr lang="es-ES" sz="4400" dirty="0" smtClean="0"/>
              <a:t>Barquero.</a:t>
            </a:r>
            <a:endParaRPr lang="es-ES" sz="4400" dirty="0"/>
          </a:p>
          <a:p>
            <a:pPr algn="ctr"/>
            <a:endParaRPr lang="es-ES" sz="4400" dirty="0"/>
          </a:p>
        </p:txBody>
      </p:sp>
      <p:sp>
        <p:nvSpPr>
          <p:cNvPr id="7" name="6 CuadroTexto"/>
          <p:cNvSpPr txBox="1"/>
          <p:nvPr/>
        </p:nvSpPr>
        <p:spPr>
          <a:xfrm>
            <a:off x="1152328" y="7141044"/>
            <a:ext cx="16561840" cy="830997"/>
          </a:xfrm>
          <a:prstGeom prst="rect">
            <a:avLst/>
          </a:prstGeom>
          <a:noFill/>
        </p:spPr>
        <p:txBody>
          <a:bodyPr wrap="square" rtlCol="0">
            <a:spAutoFit/>
          </a:bodyPr>
          <a:lstStyle/>
          <a:p>
            <a:pPr algn="ctr"/>
            <a:r>
              <a:rPr lang="es-ES" sz="4800" dirty="0" smtClean="0"/>
              <a:t>18º CONGRESO NACIONAL DE ENFERMERÍA HEMATOLÓGICA</a:t>
            </a:r>
            <a:endParaRPr lang="es-ES" sz="4800" dirty="0"/>
          </a:p>
        </p:txBody>
      </p:sp>
      <p:pic>
        <p:nvPicPr>
          <p:cNvPr id="8" name="7 Imagen" descr="thumb.jpg"/>
          <p:cNvPicPr>
            <a:picLocks noChangeAspect="1"/>
          </p:cNvPicPr>
          <p:nvPr/>
        </p:nvPicPr>
        <p:blipFill>
          <a:blip r:embed="rId2" cstate="print"/>
          <a:stretch>
            <a:fillRect/>
          </a:stretch>
        </p:blipFill>
        <p:spPr>
          <a:xfrm>
            <a:off x="18794288" y="5329786"/>
            <a:ext cx="9217024" cy="3331454"/>
          </a:xfrm>
          <a:prstGeom prst="rect">
            <a:avLst/>
          </a:prstGeom>
        </p:spPr>
      </p:pic>
      <p:sp>
        <p:nvSpPr>
          <p:cNvPr id="10" name="9 CuadroTexto"/>
          <p:cNvSpPr txBox="1"/>
          <p:nvPr/>
        </p:nvSpPr>
        <p:spPr>
          <a:xfrm>
            <a:off x="1656384" y="7579963"/>
            <a:ext cx="15841760" cy="830997"/>
          </a:xfrm>
          <a:prstGeom prst="rect">
            <a:avLst/>
          </a:prstGeom>
          <a:noFill/>
        </p:spPr>
        <p:txBody>
          <a:bodyPr wrap="square" rtlCol="0">
            <a:spAutoFit/>
          </a:bodyPr>
          <a:lstStyle/>
          <a:p>
            <a:r>
              <a:rPr lang="es-ES" sz="4800" b="1" i="1" dirty="0" smtClean="0">
                <a:solidFill>
                  <a:srgbClr val="000000"/>
                </a:solidFill>
              </a:rPr>
              <a:t>18º CONGRESO NACIONAL DE ENFERMERÍA HEMATOLÓGICA</a:t>
            </a:r>
            <a:endParaRPr lang="es-ES" sz="4800" b="1" i="1" dirty="0">
              <a:solidFill>
                <a:srgbClr val="000000"/>
              </a:solidFill>
            </a:endParaRPr>
          </a:p>
        </p:txBody>
      </p:sp>
      <p:sp>
        <p:nvSpPr>
          <p:cNvPr id="11" name="10 Rectángulo redondeado"/>
          <p:cNvSpPr/>
          <p:nvPr/>
        </p:nvSpPr>
        <p:spPr>
          <a:xfrm>
            <a:off x="6264896" y="9001250"/>
            <a:ext cx="6912768" cy="1560173"/>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s-ES" sz="4800" b="1" dirty="0" smtClean="0"/>
          </a:p>
          <a:p>
            <a:pPr algn="ctr"/>
            <a:endParaRPr lang="es-ES" sz="4800" b="1" dirty="0"/>
          </a:p>
          <a:p>
            <a:pPr algn="ctr"/>
            <a:r>
              <a:rPr lang="es-ES" sz="4800" b="1" dirty="0" smtClean="0"/>
              <a:t>INTRODUCCIÓN</a:t>
            </a:r>
          </a:p>
          <a:p>
            <a:pPr algn="ctr"/>
            <a:endParaRPr lang="es-ES" sz="4800" b="1" dirty="0"/>
          </a:p>
          <a:p>
            <a:pPr algn="ctr"/>
            <a:r>
              <a:rPr lang="es-ES" sz="4800" b="1" dirty="0" smtClean="0"/>
              <a:t> </a:t>
            </a:r>
            <a:endParaRPr lang="es-ES" sz="4800" b="1" dirty="0"/>
          </a:p>
        </p:txBody>
      </p:sp>
      <p:graphicFrame>
        <p:nvGraphicFramePr>
          <p:cNvPr id="12" name="11 Diagrama"/>
          <p:cNvGraphicFramePr/>
          <p:nvPr/>
        </p:nvGraphicFramePr>
        <p:xfrm>
          <a:off x="-431848" y="10981470"/>
          <a:ext cx="18866096" cy="7247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13 Rectángulo redondeado"/>
          <p:cNvSpPr/>
          <p:nvPr/>
        </p:nvSpPr>
        <p:spPr>
          <a:xfrm>
            <a:off x="17714168" y="10021364"/>
            <a:ext cx="6912768" cy="1560173"/>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s-ES" sz="4800" b="1" dirty="0" smtClean="0"/>
          </a:p>
          <a:p>
            <a:pPr algn="ctr"/>
            <a:endParaRPr lang="es-ES" sz="4800" b="1" dirty="0"/>
          </a:p>
          <a:p>
            <a:pPr algn="ctr"/>
            <a:r>
              <a:rPr lang="es-ES" sz="4800" b="1" dirty="0" smtClean="0"/>
              <a:t>OBJETIVO</a:t>
            </a:r>
          </a:p>
          <a:p>
            <a:pPr algn="ctr"/>
            <a:endParaRPr lang="es-ES" sz="4800" b="1" dirty="0"/>
          </a:p>
          <a:p>
            <a:pPr algn="ctr"/>
            <a:r>
              <a:rPr lang="es-ES" sz="4800" b="1" dirty="0" smtClean="0"/>
              <a:t> </a:t>
            </a:r>
            <a:endParaRPr lang="es-ES" sz="4800" b="1" dirty="0"/>
          </a:p>
        </p:txBody>
      </p:sp>
      <p:sp>
        <p:nvSpPr>
          <p:cNvPr id="15" name="14 Rectángulo redondeado"/>
          <p:cNvSpPr/>
          <p:nvPr/>
        </p:nvSpPr>
        <p:spPr>
          <a:xfrm>
            <a:off x="16994088" y="12241610"/>
            <a:ext cx="8496944" cy="50405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sz="4800" dirty="0"/>
              <a:t>Conocer el efecto del tratamiento con plasmaféresis en los pacientes con factores inhibidores de la coagulación.</a:t>
            </a:r>
            <a:endParaRPr lang="es-ES" sz="4400" dirty="0"/>
          </a:p>
        </p:txBody>
      </p:sp>
      <p:sp>
        <p:nvSpPr>
          <p:cNvPr id="16" name="15 Rectángulo redondeado"/>
          <p:cNvSpPr/>
          <p:nvPr/>
        </p:nvSpPr>
        <p:spPr>
          <a:xfrm>
            <a:off x="2304456" y="18842344"/>
            <a:ext cx="24050672" cy="3180353"/>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s-ES" sz="4800" b="1" dirty="0" smtClean="0"/>
              <a:t>METODOLOGÍA</a:t>
            </a:r>
          </a:p>
          <a:p>
            <a:pPr algn="ctr"/>
            <a:endParaRPr lang="es-ES" sz="4800" dirty="0"/>
          </a:p>
          <a:p>
            <a:pPr algn="ctr"/>
            <a:r>
              <a:rPr lang="es-ES" sz="4800" dirty="0"/>
              <a:t>Revisión bibliográfica sistematizada durante un periodo comprendido entre 2008 y 2013. Consulta de expertos del Hospital Virgen de la Arrixaca mediante entrevistas en profundidad. </a:t>
            </a:r>
          </a:p>
          <a:p>
            <a:pPr algn="ctr"/>
            <a:endParaRPr lang="es-ES" sz="4800" dirty="0"/>
          </a:p>
        </p:txBody>
      </p:sp>
      <p:graphicFrame>
        <p:nvGraphicFramePr>
          <p:cNvPr id="17" name="16 Diagrama"/>
          <p:cNvGraphicFramePr/>
          <p:nvPr/>
        </p:nvGraphicFramePr>
        <p:xfrm>
          <a:off x="2160440" y="22682770"/>
          <a:ext cx="23906656" cy="708078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9" name="18 Rectángulo redondeado"/>
          <p:cNvSpPr/>
          <p:nvPr/>
        </p:nvSpPr>
        <p:spPr>
          <a:xfrm>
            <a:off x="2952528" y="30303617"/>
            <a:ext cx="23186576" cy="3540393"/>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s-ES" sz="4800" b="1" dirty="0" smtClean="0"/>
              <a:t>CONCLUSIONES</a:t>
            </a:r>
          </a:p>
          <a:p>
            <a:pPr algn="ctr"/>
            <a:endParaRPr lang="es-ES" sz="4800" dirty="0"/>
          </a:p>
          <a:p>
            <a:pPr algn="ctr"/>
            <a:r>
              <a:rPr lang="es-ES" sz="4800" dirty="0"/>
              <a:t>La plasmaféresis juega un papel fundamental en el tratamiento de pacientes con factores de inhibición de la coagulación. Nos es de utilidad cuando queremos eliminar sustancias conocidas, lo que demuestra su eficacia en pacientes de gravedad y que exigen un tratamiento precoz.</a:t>
            </a:r>
          </a:p>
        </p:txBody>
      </p:sp>
    </p:spTree>
  </p:cSld>
  <p:clrMapOvr>
    <a:masterClrMapping/>
  </p:clrMapOvr>
</p:sld>
</file>

<file path=ppt/theme/theme1.xml><?xml version="1.0" encoding="utf-8"?>
<a:theme xmlns:a="http://schemas.openxmlformats.org/drawingml/2006/main" name="Tema de Office">
  <a:themeElements>
    <a:clrScheme name="Personalizado 1">
      <a:dk1>
        <a:srgbClr val="C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TotalTime>
  <Words>217</Words>
  <Application>Microsoft Office PowerPoint</Application>
  <PresentationFormat>Personalizado</PresentationFormat>
  <Paragraphs>29</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Diapositiva 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dc:creator>
  <cp:lastModifiedBy>Maria</cp:lastModifiedBy>
  <cp:revision>9</cp:revision>
  <dcterms:created xsi:type="dcterms:W3CDTF">2013-07-04T17:07:44Z</dcterms:created>
  <dcterms:modified xsi:type="dcterms:W3CDTF">2013-07-04T19:44:38Z</dcterms:modified>
</cp:coreProperties>
</file>